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9" r:id="rId15"/>
    <p:sldId id="275" r:id="rId16"/>
    <p:sldId id="277" r:id="rId17"/>
    <p:sldId id="279" r:id="rId18"/>
    <p:sldId id="276"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9" r:id="rId36"/>
    <p:sldId id="273" r:id="rId37"/>
    <p:sldId id="271" r:id="rId38"/>
    <p:sldId id="295" r:id="rId39"/>
    <p:sldId id="296" r:id="rId40"/>
    <p:sldId id="297" r:id="rId41"/>
    <p:sldId id="298" r:id="rId42"/>
    <p:sldId id="300" r:id="rId43"/>
    <p:sldId id="301" r:id="rId44"/>
    <p:sldId id="302" r:id="rId45"/>
    <p:sldId id="303" r:id="rId46"/>
    <p:sldId id="274" r:id="rId47"/>
    <p:sldId id="268" r:id="rId48"/>
    <p:sldId id="304" r:id="rId49"/>
    <p:sldId id="305" r:id="rId50"/>
    <p:sldId id="306" r:id="rId51"/>
    <p:sldId id="307" r:id="rId52"/>
    <p:sldId id="308" r:id="rId53"/>
    <p:sldId id="311" r:id="rId54"/>
    <p:sldId id="310" r:id="rId55"/>
    <p:sldId id="309" r:id="rId56"/>
    <p:sldId id="270" r:id="rId5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106AC-5C23-4FFE-B401-FB99D200F44D}" v="13764" dt="2018-06-27T16:31:08.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 Han-Jong" userId="8672cd7f5445e5f8" providerId="LiveId" clId="{714106AC-5C23-4FFE-B401-FB99D200F44D}"/>
    <pc:docChg chg="undo custSel addSld delSld modSld sldOrd">
      <pc:chgData name="Ko Han-Jong" userId="8672cd7f5445e5f8" providerId="LiveId" clId="{714106AC-5C23-4FFE-B401-FB99D200F44D}" dt="2018-06-27T16:31:08.368" v="13756" actId="1076"/>
      <pc:docMkLst>
        <pc:docMk/>
      </pc:docMkLst>
      <pc:sldChg chg="addSp modSp">
        <pc:chgData name="Ko Han-Jong" userId="8672cd7f5445e5f8" providerId="LiveId" clId="{714106AC-5C23-4FFE-B401-FB99D200F44D}" dt="2018-06-26T13:46:33.499" v="11438" actId="400"/>
        <pc:sldMkLst>
          <pc:docMk/>
          <pc:sldMk cId="3614283670" sldId="257"/>
        </pc:sldMkLst>
        <pc:spChg chg="mod">
          <ac:chgData name="Ko Han-Jong" userId="8672cd7f5445e5f8" providerId="LiveId" clId="{714106AC-5C23-4FFE-B401-FB99D200F44D}" dt="2018-06-26T13:46:33.499" v="11438" actId="400"/>
          <ac:spMkLst>
            <pc:docMk/>
            <pc:sldMk cId="3614283670" sldId="257"/>
            <ac:spMk id="5" creationId="{04DF0725-EDCC-443F-93E8-68276C3F7B21}"/>
          </ac:spMkLst>
        </pc:spChg>
        <pc:spChg chg="add mod">
          <ac:chgData name="Ko Han-Jong" userId="8672cd7f5445e5f8" providerId="LiveId" clId="{714106AC-5C23-4FFE-B401-FB99D200F44D}" dt="2018-06-24T14:04:47.018" v="434" actId="1076"/>
          <ac:spMkLst>
            <pc:docMk/>
            <pc:sldMk cId="3614283670" sldId="257"/>
            <ac:spMk id="15" creationId="{8E996FE0-B592-43DB-9895-5D481E6EBBFA}"/>
          </ac:spMkLst>
        </pc:spChg>
        <pc:spChg chg="add mod">
          <ac:chgData name="Ko Han-Jong" userId="8672cd7f5445e5f8" providerId="LiveId" clId="{714106AC-5C23-4FFE-B401-FB99D200F44D}" dt="2018-06-24T14:04:43.451" v="433" actId="1076"/>
          <ac:spMkLst>
            <pc:docMk/>
            <pc:sldMk cId="3614283670" sldId="257"/>
            <ac:spMk id="16" creationId="{E4AC8E1D-D5D8-4652-819A-932EF6ECBCFD}"/>
          </ac:spMkLst>
        </pc:spChg>
        <pc:cxnChg chg="add mod">
          <ac:chgData name="Ko Han-Jong" userId="8672cd7f5445e5f8" providerId="LiveId" clId="{714106AC-5C23-4FFE-B401-FB99D200F44D}" dt="2018-06-24T14:03:55.184" v="409" actId="208"/>
          <ac:cxnSpMkLst>
            <pc:docMk/>
            <pc:sldMk cId="3614283670" sldId="257"/>
            <ac:cxnSpMk id="8" creationId="{48A1D417-57CC-4BAC-BA10-6B0A3F61EDC1}"/>
          </ac:cxnSpMkLst>
        </pc:cxnChg>
        <pc:cxnChg chg="add mod">
          <ac:chgData name="Ko Han-Jong" userId="8672cd7f5445e5f8" providerId="LiveId" clId="{714106AC-5C23-4FFE-B401-FB99D200F44D}" dt="2018-06-24T14:03:55.184" v="409" actId="208"/>
          <ac:cxnSpMkLst>
            <pc:docMk/>
            <pc:sldMk cId="3614283670" sldId="257"/>
            <ac:cxnSpMk id="10" creationId="{FBAB5E33-0FEF-43B5-8830-CFC169621010}"/>
          </ac:cxnSpMkLst>
        </pc:cxnChg>
        <pc:cxnChg chg="add mod">
          <ac:chgData name="Ko Han-Jong" userId="8672cd7f5445e5f8" providerId="LiveId" clId="{714106AC-5C23-4FFE-B401-FB99D200F44D}" dt="2018-06-24T14:03:55.184" v="409" actId="208"/>
          <ac:cxnSpMkLst>
            <pc:docMk/>
            <pc:sldMk cId="3614283670" sldId="257"/>
            <ac:cxnSpMk id="14" creationId="{64D86B46-7B86-494F-ADCB-74CF78FD1C9E}"/>
          </ac:cxnSpMkLst>
        </pc:cxnChg>
      </pc:sldChg>
      <pc:sldChg chg="modSp ord">
        <pc:chgData name="Ko Han-Jong" userId="8672cd7f5445e5f8" providerId="LiveId" clId="{714106AC-5C23-4FFE-B401-FB99D200F44D}" dt="2018-06-27T14:55:36.620" v="13742" actId="20577"/>
        <pc:sldMkLst>
          <pc:docMk/>
          <pc:sldMk cId="3766259368" sldId="258"/>
        </pc:sldMkLst>
        <pc:spChg chg="mod">
          <ac:chgData name="Ko Han-Jong" userId="8672cd7f5445e5f8" providerId="LiveId" clId="{714106AC-5C23-4FFE-B401-FB99D200F44D}" dt="2018-06-27T14:51:32.618" v="13526"/>
          <ac:spMkLst>
            <pc:docMk/>
            <pc:sldMk cId="3766259368" sldId="258"/>
            <ac:spMk id="2" creationId="{886BF61E-69AC-4009-9C65-53BDE9C0770A}"/>
          </ac:spMkLst>
        </pc:spChg>
        <pc:spChg chg="mod">
          <ac:chgData name="Ko Han-Jong" userId="8672cd7f5445e5f8" providerId="LiveId" clId="{714106AC-5C23-4FFE-B401-FB99D200F44D}" dt="2018-06-27T14:55:36.620" v="13742" actId="20577"/>
          <ac:spMkLst>
            <pc:docMk/>
            <pc:sldMk cId="3766259368" sldId="258"/>
            <ac:spMk id="5" creationId="{12516D9D-1EB6-4380-B3AF-3EF70279E336}"/>
          </ac:spMkLst>
        </pc:spChg>
      </pc:sldChg>
      <pc:sldChg chg="ord">
        <pc:chgData name="Ko Han-Jong" userId="8672cd7f5445e5f8" providerId="LiveId" clId="{714106AC-5C23-4FFE-B401-FB99D200F44D}" dt="2018-06-24T13:57:17.121" v="225" actId="207"/>
        <pc:sldMkLst>
          <pc:docMk/>
          <pc:sldMk cId="2381322198" sldId="259"/>
        </pc:sldMkLst>
      </pc:sldChg>
      <pc:sldChg chg="ord">
        <pc:chgData name="Ko Han-Jong" userId="8672cd7f5445e5f8" providerId="LiveId" clId="{714106AC-5C23-4FFE-B401-FB99D200F44D}" dt="2018-06-24T13:57:49.010" v="226" actId="207"/>
        <pc:sldMkLst>
          <pc:docMk/>
          <pc:sldMk cId="335165624" sldId="260"/>
        </pc:sldMkLst>
      </pc:sldChg>
      <pc:sldChg chg="ord">
        <pc:chgData name="Ko Han-Jong" userId="8672cd7f5445e5f8" providerId="LiveId" clId="{714106AC-5C23-4FFE-B401-FB99D200F44D}" dt="2018-06-24T13:57:17.121" v="225" actId="207"/>
        <pc:sldMkLst>
          <pc:docMk/>
          <pc:sldMk cId="3557486692" sldId="261"/>
        </pc:sldMkLst>
      </pc:sldChg>
      <pc:sldChg chg="ord">
        <pc:chgData name="Ko Han-Jong" userId="8672cd7f5445e5f8" providerId="LiveId" clId="{714106AC-5C23-4FFE-B401-FB99D200F44D}" dt="2018-06-24T13:57:17.121" v="225" actId="207"/>
        <pc:sldMkLst>
          <pc:docMk/>
          <pc:sldMk cId="232850256" sldId="262"/>
        </pc:sldMkLst>
      </pc:sldChg>
      <pc:sldChg chg="ord">
        <pc:chgData name="Ko Han-Jong" userId="8672cd7f5445e5f8" providerId="LiveId" clId="{714106AC-5C23-4FFE-B401-FB99D200F44D}" dt="2018-06-24T13:57:17.121" v="225" actId="207"/>
        <pc:sldMkLst>
          <pc:docMk/>
          <pc:sldMk cId="4233157988" sldId="263"/>
        </pc:sldMkLst>
      </pc:sldChg>
      <pc:sldChg chg="ord">
        <pc:chgData name="Ko Han-Jong" userId="8672cd7f5445e5f8" providerId="LiveId" clId="{714106AC-5C23-4FFE-B401-FB99D200F44D}" dt="2018-06-24T13:57:17.121" v="225" actId="207"/>
        <pc:sldMkLst>
          <pc:docMk/>
          <pc:sldMk cId="1858804765" sldId="264"/>
        </pc:sldMkLst>
      </pc:sldChg>
      <pc:sldChg chg="modSp ord">
        <pc:chgData name="Ko Han-Jong" userId="8672cd7f5445e5f8" providerId="LiveId" clId="{714106AC-5C23-4FFE-B401-FB99D200F44D}" dt="2018-06-24T13:57:17.121" v="225" actId="207"/>
        <pc:sldMkLst>
          <pc:docMk/>
          <pc:sldMk cId="2254530241" sldId="265"/>
        </pc:sldMkLst>
        <pc:spChg chg="mod">
          <ac:chgData name="Ko Han-Jong" userId="8672cd7f5445e5f8" providerId="LiveId" clId="{714106AC-5C23-4FFE-B401-FB99D200F44D}" dt="2018-06-24T13:51:42.390" v="6" actId="313"/>
          <ac:spMkLst>
            <pc:docMk/>
            <pc:sldMk cId="2254530241" sldId="265"/>
            <ac:spMk id="3" creationId="{EBA42091-B2C9-4B69-A4AE-319FC23F47DD}"/>
          </ac:spMkLst>
        </pc:spChg>
      </pc:sldChg>
      <pc:sldChg chg="modSp ord">
        <pc:chgData name="Ko Han-Jong" userId="8672cd7f5445e5f8" providerId="LiveId" clId="{714106AC-5C23-4FFE-B401-FB99D200F44D}" dt="2018-06-25T13:30:40.562" v="750" actId="20577"/>
        <pc:sldMkLst>
          <pc:docMk/>
          <pc:sldMk cId="378249705" sldId="266"/>
        </pc:sldMkLst>
        <pc:spChg chg="mod">
          <ac:chgData name="Ko Han-Jong" userId="8672cd7f5445e5f8" providerId="LiveId" clId="{714106AC-5C23-4FFE-B401-FB99D200F44D}" dt="2018-06-25T13:30:40.562" v="750" actId="20577"/>
          <ac:spMkLst>
            <pc:docMk/>
            <pc:sldMk cId="378249705" sldId="266"/>
            <ac:spMk id="4" creationId="{02B7417E-39A0-460D-BA0C-6DE3740A863B}"/>
          </ac:spMkLst>
        </pc:spChg>
      </pc:sldChg>
      <pc:sldChg chg="addSp delSp modSp ord">
        <pc:chgData name="Ko Han-Jong" userId="8672cd7f5445e5f8" providerId="LiveId" clId="{714106AC-5C23-4FFE-B401-FB99D200F44D}" dt="2018-06-25T13:32:29.264" v="754" actId="115"/>
        <pc:sldMkLst>
          <pc:docMk/>
          <pc:sldMk cId="2689017398" sldId="267"/>
        </pc:sldMkLst>
        <pc:spChg chg="mod">
          <ac:chgData name="Ko Han-Jong" userId="8672cd7f5445e5f8" providerId="LiveId" clId="{714106AC-5C23-4FFE-B401-FB99D200F44D}" dt="2018-06-25T13:32:29.264" v="754" actId="115"/>
          <ac:spMkLst>
            <pc:docMk/>
            <pc:sldMk cId="2689017398" sldId="267"/>
            <ac:spMk id="5" creationId="{AD270AE3-BD4A-4690-8F4F-48B09F229B6C}"/>
          </ac:spMkLst>
        </pc:spChg>
        <pc:spChg chg="add del mod">
          <ac:chgData name="Ko Han-Jong" userId="8672cd7f5445e5f8" providerId="LiveId" clId="{714106AC-5C23-4FFE-B401-FB99D200F44D}" dt="2018-06-24T14:01:41.004" v="378" actId="207"/>
          <ac:spMkLst>
            <pc:docMk/>
            <pc:sldMk cId="2689017398" sldId="267"/>
            <ac:spMk id="7" creationId="{8D1CD2B6-A24F-44E2-9221-66497743A3D6}"/>
          </ac:spMkLst>
        </pc:spChg>
      </pc:sldChg>
      <pc:sldChg chg="addSp delSp modSp add ord">
        <pc:chgData name="Ko Han-Jong" userId="8672cd7f5445e5f8" providerId="LiveId" clId="{714106AC-5C23-4FFE-B401-FB99D200F44D}" dt="2018-06-24T14:00:34.763" v="362" actId="207"/>
        <pc:sldMkLst>
          <pc:docMk/>
          <pc:sldMk cId="1912250988" sldId="268"/>
        </pc:sldMkLst>
        <pc:spChg chg="del">
          <ac:chgData name="Ko Han-Jong" userId="8672cd7f5445e5f8" providerId="LiveId" clId="{714106AC-5C23-4FFE-B401-FB99D200F44D}" dt="2018-06-24T13:59:29.567" v="242" actId="207"/>
          <ac:spMkLst>
            <pc:docMk/>
            <pc:sldMk cId="1912250988" sldId="268"/>
            <ac:spMk id="2" creationId="{6F185DEF-AFDA-45AC-8E19-4219BC3A9732}"/>
          </ac:spMkLst>
        </pc:spChg>
        <pc:spChg chg="del">
          <ac:chgData name="Ko Han-Jong" userId="8672cd7f5445e5f8" providerId="LiveId" clId="{714106AC-5C23-4FFE-B401-FB99D200F44D}" dt="2018-06-24T13:59:29.567" v="242" actId="207"/>
          <ac:spMkLst>
            <pc:docMk/>
            <pc:sldMk cId="1912250988" sldId="268"/>
            <ac:spMk id="3" creationId="{C0E63A1A-FB5A-4283-A26C-BAA6E800AA1E}"/>
          </ac:spMkLst>
        </pc:spChg>
        <pc:spChg chg="add mod">
          <ac:chgData name="Ko Han-Jong" userId="8672cd7f5445e5f8" providerId="LiveId" clId="{714106AC-5C23-4FFE-B401-FB99D200F44D}" dt="2018-06-24T14:00:34.763" v="362" actId="207"/>
          <ac:spMkLst>
            <pc:docMk/>
            <pc:sldMk cId="1912250988" sldId="268"/>
            <ac:spMk id="4" creationId="{6DE0166D-86A6-42E1-B376-1885A96C1257}"/>
          </ac:spMkLst>
        </pc:spChg>
        <pc:spChg chg="add mod">
          <ac:chgData name="Ko Han-Jong" userId="8672cd7f5445e5f8" providerId="LiveId" clId="{714106AC-5C23-4FFE-B401-FB99D200F44D}" dt="2018-06-24T14:00:30.006" v="359" actId="207"/>
          <ac:spMkLst>
            <pc:docMk/>
            <pc:sldMk cId="1912250988" sldId="268"/>
            <ac:spMk id="5" creationId="{05514434-17BE-44F2-B891-D215E9FDED0E}"/>
          </ac:spMkLst>
        </pc:spChg>
      </pc:sldChg>
      <pc:sldChg chg="modSp add ord">
        <pc:chgData name="Ko Han-Jong" userId="8672cd7f5445e5f8" providerId="LiveId" clId="{714106AC-5C23-4FFE-B401-FB99D200F44D}" dt="2018-06-24T13:57:17.121" v="225" actId="207"/>
        <pc:sldMkLst>
          <pc:docMk/>
          <pc:sldMk cId="1188887446" sldId="269"/>
        </pc:sldMkLst>
        <pc:spChg chg="mod">
          <ac:chgData name="Ko Han-Jong" userId="8672cd7f5445e5f8" providerId="LiveId" clId="{714106AC-5C23-4FFE-B401-FB99D200F44D}" dt="2018-06-24T13:55:08.312" v="133" actId="20577"/>
          <ac:spMkLst>
            <pc:docMk/>
            <pc:sldMk cId="1188887446" sldId="269"/>
            <ac:spMk id="2" creationId="{A082D383-6101-434C-BA94-DE8BE11BA396}"/>
          </ac:spMkLst>
        </pc:spChg>
        <pc:spChg chg="mod">
          <ac:chgData name="Ko Han-Jong" userId="8672cd7f5445e5f8" providerId="LiveId" clId="{714106AC-5C23-4FFE-B401-FB99D200F44D}" dt="2018-06-24T13:55:37.375" v="212" actId="20577"/>
          <ac:spMkLst>
            <pc:docMk/>
            <pc:sldMk cId="1188887446" sldId="269"/>
            <ac:spMk id="3" creationId="{5DB64EE6-3DD8-4E7F-A8D0-1AE02E0602A8}"/>
          </ac:spMkLst>
        </pc:spChg>
      </pc:sldChg>
      <pc:sldChg chg="addSp delSp modSp add ord">
        <pc:chgData name="Ko Han-Jong" userId="8672cd7f5445e5f8" providerId="LiveId" clId="{714106AC-5C23-4FFE-B401-FB99D200F44D}" dt="2018-06-24T14:00:51.334" v="376" actId="20577"/>
        <pc:sldMkLst>
          <pc:docMk/>
          <pc:sldMk cId="2134620360" sldId="270"/>
        </pc:sldMkLst>
        <pc:spChg chg="del">
          <ac:chgData name="Ko Han-Jong" userId="8672cd7f5445e5f8" providerId="LiveId" clId="{714106AC-5C23-4FFE-B401-FB99D200F44D}" dt="2018-06-24T14:00:46.244" v="363" actId="20577"/>
          <ac:spMkLst>
            <pc:docMk/>
            <pc:sldMk cId="2134620360" sldId="270"/>
            <ac:spMk id="2" creationId="{9C8C307E-0CE9-4B6F-9564-17D152BA6BE6}"/>
          </ac:spMkLst>
        </pc:spChg>
        <pc:spChg chg="del">
          <ac:chgData name="Ko Han-Jong" userId="8672cd7f5445e5f8" providerId="LiveId" clId="{714106AC-5C23-4FFE-B401-FB99D200F44D}" dt="2018-06-24T14:00:46.244" v="363" actId="20577"/>
          <ac:spMkLst>
            <pc:docMk/>
            <pc:sldMk cId="2134620360" sldId="270"/>
            <ac:spMk id="3" creationId="{A939E61A-09D2-474C-985F-9BBB77E04A64}"/>
          </ac:spMkLst>
        </pc:spChg>
        <pc:spChg chg="add mod">
          <ac:chgData name="Ko Han-Jong" userId="8672cd7f5445e5f8" providerId="LiveId" clId="{714106AC-5C23-4FFE-B401-FB99D200F44D}" dt="2018-06-24T14:00:49.595" v="367" actId="20577"/>
          <ac:spMkLst>
            <pc:docMk/>
            <pc:sldMk cId="2134620360" sldId="270"/>
            <ac:spMk id="4" creationId="{9DD28B39-B92E-49D8-881F-4194D1C1169D}"/>
          </ac:spMkLst>
        </pc:spChg>
        <pc:spChg chg="add mod">
          <ac:chgData name="Ko Han-Jong" userId="8672cd7f5445e5f8" providerId="LiveId" clId="{714106AC-5C23-4FFE-B401-FB99D200F44D}" dt="2018-06-24T14:00:51.334" v="376" actId="20577"/>
          <ac:spMkLst>
            <pc:docMk/>
            <pc:sldMk cId="2134620360" sldId="270"/>
            <ac:spMk id="5" creationId="{5556FF46-C8CB-47A3-827E-363DCCB52648}"/>
          </ac:spMkLst>
        </pc:spChg>
      </pc:sldChg>
      <pc:sldChg chg="modSp add ord">
        <pc:chgData name="Ko Han-Jong" userId="8672cd7f5445e5f8" providerId="LiveId" clId="{714106AC-5C23-4FFE-B401-FB99D200F44D}" dt="2018-06-24T13:58:29.930" v="241" actId="20577"/>
        <pc:sldMkLst>
          <pc:docMk/>
          <pc:sldMk cId="2894012807" sldId="271"/>
        </pc:sldMkLst>
        <pc:spChg chg="mod">
          <ac:chgData name="Ko Han-Jong" userId="8672cd7f5445e5f8" providerId="LiveId" clId="{714106AC-5C23-4FFE-B401-FB99D200F44D}" dt="2018-06-24T13:58:29.930" v="241" actId="20577"/>
          <ac:spMkLst>
            <pc:docMk/>
            <pc:sldMk cId="2894012807" sldId="271"/>
            <ac:spMk id="2" creationId="{7A136DA9-21B8-472B-967E-442AE2DB2429}"/>
          </ac:spMkLst>
        </pc:spChg>
      </pc:sldChg>
      <pc:sldChg chg="addSp delSp modSp add">
        <pc:chgData name="Ko Han-Jong" userId="8672cd7f5445e5f8" providerId="LiveId" clId="{714106AC-5C23-4FFE-B401-FB99D200F44D}" dt="2018-06-24T14:01:51.285" v="398" actId="20577"/>
        <pc:sldMkLst>
          <pc:docMk/>
          <pc:sldMk cId="2880021415" sldId="272"/>
        </pc:sldMkLst>
        <pc:spChg chg="del">
          <ac:chgData name="Ko Han-Jong" userId="8672cd7f5445e5f8" providerId="LiveId" clId="{714106AC-5C23-4FFE-B401-FB99D200F44D}" dt="2018-06-24T14:01:48.597" v="382" actId="20577"/>
          <ac:spMkLst>
            <pc:docMk/>
            <pc:sldMk cId="2880021415" sldId="272"/>
            <ac:spMk id="2" creationId="{2B65EB6D-AD78-4CB5-8FF9-FEA53FD15BF8}"/>
          </ac:spMkLst>
        </pc:spChg>
        <pc:spChg chg="del">
          <ac:chgData name="Ko Han-Jong" userId="8672cd7f5445e5f8" providerId="LiveId" clId="{714106AC-5C23-4FFE-B401-FB99D200F44D}" dt="2018-06-24T14:01:48.597" v="382" actId="20577"/>
          <ac:spMkLst>
            <pc:docMk/>
            <pc:sldMk cId="2880021415" sldId="272"/>
            <ac:spMk id="3" creationId="{EF0DAEC2-8C4C-4E5A-AEA0-2D29C5EE30C9}"/>
          </ac:spMkLst>
        </pc:spChg>
        <pc:spChg chg="add mod">
          <ac:chgData name="Ko Han-Jong" userId="8672cd7f5445e5f8" providerId="LiveId" clId="{714106AC-5C23-4FFE-B401-FB99D200F44D}" dt="2018-06-24T14:01:51.285" v="398" actId="20577"/>
          <ac:spMkLst>
            <pc:docMk/>
            <pc:sldMk cId="2880021415" sldId="272"/>
            <ac:spMk id="4" creationId="{B30FADD3-6C82-4C3E-A384-00931687ABE2}"/>
          </ac:spMkLst>
        </pc:spChg>
      </pc:sldChg>
      <pc:sldChg chg="add">
        <pc:chgData name="Ko Han-Jong" userId="8672cd7f5445e5f8" providerId="LiveId" clId="{714106AC-5C23-4FFE-B401-FB99D200F44D}" dt="2018-06-24T14:01:55.780" v="399" actId="207"/>
        <pc:sldMkLst>
          <pc:docMk/>
          <pc:sldMk cId="4221151236" sldId="273"/>
        </pc:sldMkLst>
      </pc:sldChg>
      <pc:sldChg chg="add">
        <pc:chgData name="Ko Han-Jong" userId="8672cd7f5445e5f8" providerId="LiveId" clId="{714106AC-5C23-4FFE-B401-FB99D200F44D}" dt="2018-06-24T14:01:58.156" v="400" actId="207"/>
        <pc:sldMkLst>
          <pc:docMk/>
          <pc:sldMk cId="213533316" sldId="274"/>
        </pc:sldMkLst>
      </pc:sldChg>
      <pc:sldChg chg="addSp delSp modSp add mod setBg">
        <pc:chgData name="Ko Han-Jong" userId="8672cd7f5445e5f8" providerId="LiveId" clId="{714106AC-5C23-4FFE-B401-FB99D200F44D}" dt="2018-06-25T13:29:08.085" v="706" actId="255"/>
        <pc:sldMkLst>
          <pc:docMk/>
          <pc:sldMk cId="3949732378" sldId="275"/>
        </pc:sldMkLst>
        <pc:spChg chg="del">
          <ac:chgData name="Ko Han-Jong" userId="8672cd7f5445e5f8" providerId="LiveId" clId="{714106AC-5C23-4FFE-B401-FB99D200F44D}" dt="2018-06-24T14:05:39.078" v="436" actId="207"/>
          <ac:spMkLst>
            <pc:docMk/>
            <pc:sldMk cId="3949732378" sldId="275"/>
            <ac:spMk id="2" creationId="{C71EAF25-6238-48B0-B47A-FB6CA6A642F4}"/>
          </ac:spMkLst>
        </pc:spChg>
        <pc:spChg chg="del">
          <ac:chgData name="Ko Han-Jong" userId="8672cd7f5445e5f8" providerId="LiveId" clId="{714106AC-5C23-4FFE-B401-FB99D200F44D}" dt="2018-06-24T14:05:39.078" v="436" actId="207"/>
          <ac:spMkLst>
            <pc:docMk/>
            <pc:sldMk cId="3949732378" sldId="275"/>
            <ac:spMk id="3" creationId="{93910B74-497F-4332-9473-A7DA8FDBBC73}"/>
          </ac:spMkLst>
        </pc:spChg>
        <pc:spChg chg="add mod ord">
          <ac:chgData name="Ko Han-Jong" userId="8672cd7f5445e5f8" providerId="LiveId" clId="{714106AC-5C23-4FFE-B401-FB99D200F44D}" dt="2018-06-25T13:28:10.979" v="466" actId="20577"/>
          <ac:spMkLst>
            <pc:docMk/>
            <pc:sldMk cId="3949732378" sldId="275"/>
            <ac:spMk id="4" creationId="{C7142ED5-E964-4C77-BE5C-B6AB5E854190}"/>
          </ac:spMkLst>
        </pc:spChg>
        <pc:spChg chg="add del mod">
          <ac:chgData name="Ko Han-Jong" userId="8672cd7f5445e5f8" providerId="LiveId" clId="{714106AC-5C23-4FFE-B401-FB99D200F44D}" dt="2018-06-25T13:27:41.058" v="459" actId="255"/>
          <ac:spMkLst>
            <pc:docMk/>
            <pc:sldMk cId="3949732378" sldId="275"/>
            <ac:spMk id="5" creationId="{BDC1C16D-6BF4-440A-A70E-F7E1EA39AFAD}"/>
          </ac:spMkLst>
        </pc:spChg>
        <pc:spChg chg="add mod">
          <ac:chgData name="Ko Han-Jong" userId="8672cd7f5445e5f8" providerId="LiveId" clId="{714106AC-5C23-4FFE-B401-FB99D200F44D}" dt="2018-06-25T13:29:08.085" v="706" actId="255"/>
          <ac:spMkLst>
            <pc:docMk/>
            <pc:sldMk cId="3949732378" sldId="275"/>
            <ac:spMk id="6" creationId="{FDD4D9F0-F084-4860-97DA-805EFE25CE56}"/>
          </ac:spMkLst>
        </pc:spChg>
        <pc:spChg chg="add del">
          <ac:chgData name="Ko Han-Jong" userId="8672cd7f5445e5f8" providerId="LiveId" clId="{714106AC-5C23-4FFE-B401-FB99D200F44D}" dt="2018-06-25T13:27:13.128" v="442" actId="26606"/>
          <ac:spMkLst>
            <pc:docMk/>
            <pc:sldMk cId="3949732378" sldId="275"/>
            <ac:spMk id="9" creationId="{AB45A142-4255-493C-8284-5D566C121B10}"/>
          </ac:spMkLst>
        </pc:spChg>
        <pc:spChg chg="add del">
          <ac:chgData name="Ko Han-Jong" userId="8672cd7f5445e5f8" providerId="LiveId" clId="{714106AC-5C23-4FFE-B401-FB99D200F44D}" dt="2018-06-25T13:27:18.102" v="448" actId="26606"/>
          <ac:spMkLst>
            <pc:docMk/>
            <pc:sldMk cId="3949732378" sldId="275"/>
            <ac:spMk id="12" creationId="{867D4867-5BA7-4462-B2F6-A23F4A622AA7}"/>
          </ac:spMkLst>
        </pc:spChg>
        <pc:spChg chg="add del">
          <ac:chgData name="Ko Han-Jong" userId="8672cd7f5445e5f8" providerId="LiveId" clId="{714106AC-5C23-4FFE-B401-FB99D200F44D}" dt="2018-06-25T13:27:14.812" v="444" actId="26606"/>
          <ac:spMkLst>
            <pc:docMk/>
            <pc:sldMk cId="3949732378" sldId="275"/>
            <ac:spMk id="13" creationId="{6753252F-4873-4F63-801D-CC719279A7D5}"/>
          </ac:spMkLst>
        </pc:spChg>
        <pc:spChg chg="add del">
          <ac:chgData name="Ko Han-Jong" userId="8672cd7f5445e5f8" providerId="LiveId" clId="{714106AC-5C23-4FFE-B401-FB99D200F44D}" dt="2018-06-25T13:27:14.812" v="444" actId="26606"/>
          <ac:spMkLst>
            <pc:docMk/>
            <pc:sldMk cId="3949732378" sldId="275"/>
            <ac:spMk id="14" creationId="{047C8CCB-F95D-4249-92DD-651249D3535A}"/>
          </ac:spMkLst>
        </pc:spChg>
        <pc:spChg chg="add del">
          <ac:chgData name="Ko Han-Jong" userId="8672cd7f5445e5f8" providerId="LiveId" clId="{714106AC-5C23-4FFE-B401-FB99D200F44D}" dt="2018-06-25T13:27:16.219" v="446" actId="26606"/>
          <ac:spMkLst>
            <pc:docMk/>
            <pc:sldMk cId="3949732378" sldId="275"/>
            <ac:spMk id="16" creationId="{2B5068F8-5C76-44BE-B375-B757CBB7A9F7}"/>
          </ac:spMkLst>
        </pc:spChg>
        <pc:spChg chg="add del">
          <ac:chgData name="Ko Han-Jong" userId="8672cd7f5445e5f8" providerId="LiveId" clId="{714106AC-5C23-4FFE-B401-FB99D200F44D}" dt="2018-06-25T13:27:18.102" v="448" actId="26606"/>
          <ac:spMkLst>
            <pc:docMk/>
            <pc:sldMk cId="3949732378" sldId="275"/>
            <ac:spMk id="19" creationId="{AF74B082-D013-4339-977E-E9A1E86A4685}"/>
          </ac:spMkLst>
        </pc:spChg>
        <pc:spChg chg="add del">
          <ac:chgData name="Ko Han-Jong" userId="8672cd7f5445e5f8" providerId="LiveId" clId="{714106AC-5C23-4FFE-B401-FB99D200F44D}" dt="2018-06-25T13:27:20.203" v="450" actId="26606"/>
          <ac:spMkLst>
            <pc:docMk/>
            <pc:sldMk cId="3949732378" sldId="275"/>
            <ac:spMk id="22" creationId="{D4833D91-9608-4A84-B22B-B4A0956A35E3}"/>
          </ac:spMkLst>
        </pc:spChg>
        <pc:spChg chg="add del">
          <ac:chgData name="Ko Han-Jong" userId="8672cd7f5445e5f8" providerId="LiveId" clId="{714106AC-5C23-4FFE-B401-FB99D200F44D}" dt="2018-06-25T13:27:29.991" v="452" actId="26606"/>
          <ac:spMkLst>
            <pc:docMk/>
            <pc:sldMk cId="3949732378" sldId="275"/>
            <ac:spMk id="25" creationId="{DA29BB44-0E9E-4059-BB75-BF8D9BA86781}"/>
          </ac:spMkLst>
        </pc:spChg>
        <pc:picChg chg="add del mod">
          <ac:chgData name="Ko Han-Jong" userId="8672cd7f5445e5f8" providerId="LiveId" clId="{714106AC-5C23-4FFE-B401-FB99D200F44D}" dt="2018-06-25T13:27:37.675" v="456" actId="255"/>
          <ac:picMkLst>
            <pc:docMk/>
            <pc:sldMk cId="3949732378" sldId="275"/>
            <ac:picMk id="2" creationId="{1EBFD9B7-A87A-4DCE-8E03-AE82026A9B34}"/>
          </ac:picMkLst>
        </pc:picChg>
        <pc:picChg chg="add mod">
          <ac:chgData name="Ko Han-Jong" userId="8672cd7f5445e5f8" providerId="LiveId" clId="{714106AC-5C23-4FFE-B401-FB99D200F44D}" dt="2018-06-25T13:28:01.886" v="464" actId="1076"/>
          <ac:picMkLst>
            <pc:docMk/>
            <pc:sldMk cId="3949732378" sldId="275"/>
            <ac:picMk id="3" creationId="{C6065267-022F-473F-BB3F-4C2832FFFF0A}"/>
          </ac:picMkLst>
        </pc:picChg>
        <pc:picChg chg="add del">
          <ac:chgData name="Ko Han-Jong" userId="8672cd7f5445e5f8" providerId="LiveId" clId="{714106AC-5C23-4FFE-B401-FB99D200F44D}" dt="2018-06-25T13:27:16.219" v="446" actId="26606"/>
          <ac:picMkLst>
            <pc:docMk/>
            <pc:sldMk cId="3949732378" sldId="275"/>
            <ac:picMk id="7" creationId="{1EBFD9B7-A87A-4DCE-8E03-AE82026A9B34}"/>
          </ac:picMkLst>
        </pc:picChg>
        <pc:picChg chg="add del">
          <ac:chgData name="Ko Han-Jong" userId="8672cd7f5445e5f8" providerId="LiveId" clId="{714106AC-5C23-4FFE-B401-FB99D200F44D}" dt="2018-06-25T13:27:18.102" v="448" actId="26606"/>
          <ac:picMkLst>
            <pc:docMk/>
            <pc:sldMk cId="3949732378" sldId="275"/>
            <ac:picMk id="18" creationId="{1EBFD9B7-A87A-4DCE-8E03-AE82026A9B34}"/>
          </ac:picMkLst>
        </pc:picChg>
        <pc:picChg chg="add del">
          <ac:chgData name="Ko Han-Jong" userId="8672cd7f5445e5f8" providerId="LiveId" clId="{714106AC-5C23-4FFE-B401-FB99D200F44D}" dt="2018-06-25T13:27:20.203" v="450" actId="26606"/>
          <ac:picMkLst>
            <pc:docMk/>
            <pc:sldMk cId="3949732378" sldId="275"/>
            <ac:picMk id="21" creationId="{1EBFD9B7-A87A-4DCE-8E03-AE82026A9B34}"/>
          </ac:picMkLst>
        </pc:picChg>
        <pc:picChg chg="add del">
          <ac:chgData name="Ko Han-Jong" userId="8672cd7f5445e5f8" providerId="LiveId" clId="{714106AC-5C23-4FFE-B401-FB99D200F44D}" dt="2018-06-25T13:27:29.991" v="452" actId="26606"/>
          <ac:picMkLst>
            <pc:docMk/>
            <pc:sldMk cId="3949732378" sldId="275"/>
            <ac:picMk id="24" creationId="{1EBFD9B7-A87A-4DCE-8E03-AE82026A9B34}"/>
          </ac:picMkLst>
        </pc:picChg>
        <pc:cxnChg chg="add del">
          <ac:chgData name="Ko Han-Jong" userId="8672cd7f5445e5f8" providerId="LiveId" clId="{714106AC-5C23-4FFE-B401-FB99D200F44D}" dt="2018-06-25T13:27:13.128" v="442" actId="26606"/>
          <ac:cxnSpMkLst>
            <pc:docMk/>
            <pc:sldMk cId="3949732378" sldId="275"/>
            <ac:cxnSpMk id="11" creationId="{38FB9660-F42F-4313-BBC4-47C007FE484C}"/>
          </ac:cxnSpMkLst>
        </pc:cxnChg>
      </pc:sldChg>
      <pc:sldChg chg="modSp add">
        <pc:chgData name="Ko Han-Jong" userId="8672cd7f5445e5f8" providerId="LiveId" clId="{714106AC-5C23-4FFE-B401-FB99D200F44D}" dt="2018-06-27T14:55:00.691" v="13694"/>
        <pc:sldMkLst>
          <pc:docMk/>
          <pc:sldMk cId="3902742622" sldId="276"/>
        </pc:sldMkLst>
        <pc:spChg chg="mod">
          <ac:chgData name="Ko Han-Jong" userId="8672cd7f5445e5f8" providerId="LiveId" clId="{714106AC-5C23-4FFE-B401-FB99D200F44D}" dt="2018-06-27T14:55:00.691" v="13694"/>
          <ac:spMkLst>
            <pc:docMk/>
            <pc:sldMk cId="3902742622" sldId="276"/>
            <ac:spMk id="2" creationId="{D08D2DB3-DCF2-4DEE-8A9E-B21D2EFDB295}"/>
          </ac:spMkLst>
        </pc:spChg>
        <pc:spChg chg="mod">
          <ac:chgData name="Ko Han-Jong" userId="8672cd7f5445e5f8" providerId="LiveId" clId="{714106AC-5C23-4FFE-B401-FB99D200F44D}" dt="2018-06-27T14:54:44.794" v="13673" actId="20577"/>
          <ac:spMkLst>
            <pc:docMk/>
            <pc:sldMk cId="3902742622" sldId="276"/>
            <ac:spMk id="3" creationId="{9E9B8592-7F26-42D0-BD07-0DE0C576DD99}"/>
          </ac:spMkLst>
        </pc:spChg>
      </pc:sldChg>
      <pc:sldChg chg="addSp delSp modSp add mod ord setBg">
        <pc:chgData name="Ko Han-Jong" userId="8672cd7f5445e5f8" providerId="LiveId" clId="{714106AC-5C23-4FFE-B401-FB99D200F44D}" dt="2018-06-25T13:42:57.878" v="1575"/>
        <pc:sldMkLst>
          <pc:docMk/>
          <pc:sldMk cId="1133083402" sldId="277"/>
        </pc:sldMkLst>
        <pc:spChg chg="mod ord">
          <ac:chgData name="Ko Han-Jong" userId="8672cd7f5445e5f8" providerId="LiveId" clId="{714106AC-5C23-4FFE-B401-FB99D200F44D}" dt="2018-06-25T13:40:49.597" v="1545" actId="26606"/>
          <ac:spMkLst>
            <pc:docMk/>
            <pc:sldMk cId="1133083402" sldId="277"/>
            <ac:spMk id="2" creationId="{29060F9C-653D-423E-A136-410A27A4552D}"/>
          </ac:spMkLst>
        </pc:spChg>
        <pc:spChg chg="add del mod">
          <ac:chgData name="Ko Han-Jong" userId="8672cd7f5445e5f8" providerId="LiveId" clId="{714106AC-5C23-4FFE-B401-FB99D200F44D}" dt="2018-06-25T13:40:49.597" v="1545" actId="26606"/>
          <ac:spMkLst>
            <pc:docMk/>
            <pc:sldMk cId="1133083402" sldId="277"/>
            <ac:spMk id="3" creationId="{297C9067-9102-4FB7-93C3-20084876E03C}"/>
          </ac:spMkLst>
        </pc:spChg>
        <pc:spChg chg="add mod">
          <ac:chgData name="Ko Han-Jong" userId="8672cd7f5445e5f8" providerId="LiveId" clId="{714106AC-5C23-4FFE-B401-FB99D200F44D}" dt="2018-06-25T13:41:28.693" v="1551" actId="11529"/>
          <ac:spMkLst>
            <pc:docMk/>
            <pc:sldMk cId="1133083402" sldId="277"/>
            <ac:spMk id="5" creationId="{CA7EE3E0-0ED1-460E-A2CE-2B88C0D5443D}"/>
          </ac:spMkLst>
        </pc:spChg>
        <pc:spChg chg="add del">
          <ac:chgData name="Ko Han-Jong" userId="8672cd7f5445e5f8" providerId="LiveId" clId="{714106AC-5C23-4FFE-B401-FB99D200F44D}" dt="2018-06-25T13:40:31.979" v="1537" actId="26606"/>
          <ac:spMkLst>
            <pc:docMk/>
            <pc:sldMk cId="1133083402" sldId="277"/>
            <ac:spMk id="73" creationId="{867D4867-5BA7-4462-B2F6-A23F4A622AA7}"/>
          </ac:spMkLst>
        </pc:spChg>
        <pc:spChg chg="add del">
          <ac:chgData name="Ko Han-Jong" userId="8672cd7f5445e5f8" providerId="LiveId" clId="{714106AC-5C23-4FFE-B401-FB99D200F44D}" dt="2018-06-25T13:40:37.060" v="1539" actId="26606"/>
          <ac:spMkLst>
            <pc:docMk/>
            <pc:sldMk cId="1133083402" sldId="277"/>
            <ac:spMk id="75" creationId="{41202E79-1236-4DF8-9921-F47A0B079C13}"/>
          </ac:spMkLst>
        </pc:spChg>
        <pc:spChg chg="add del">
          <ac:chgData name="Ko Han-Jong" userId="8672cd7f5445e5f8" providerId="LiveId" clId="{714106AC-5C23-4FFE-B401-FB99D200F44D}" dt="2018-06-25T13:40:37.060" v="1539" actId="26606"/>
          <ac:spMkLst>
            <pc:docMk/>
            <pc:sldMk cId="1133083402" sldId="277"/>
            <ac:spMk id="1029" creationId="{B4147794-66B7-4CDE-BC75-BBDC48B2FCEB}"/>
          </ac:spMkLst>
        </pc:spChg>
        <pc:spChg chg="add del">
          <ac:chgData name="Ko Han-Jong" userId="8672cd7f5445e5f8" providerId="LiveId" clId="{714106AC-5C23-4FFE-B401-FB99D200F44D}" dt="2018-06-25T13:40:40.772" v="1541" actId="26606"/>
          <ac:spMkLst>
            <pc:docMk/>
            <pc:sldMk cId="1133083402" sldId="277"/>
            <ac:spMk id="1031" creationId="{867D4867-5BA7-4462-B2F6-A23F4A622AA7}"/>
          </ac:spMkLst>
        </pc:spChg>
        <pc:spChg chg="add del">
          <ac:chgData name="Ko Han-Jong" userId="8672cd7f5445e5f8" providerId="LiveId" clId="{714106AC-5C23-4FFE-B401-FB99D200F44D}" dt="2018-06-25T13:40:43.579" v="1543" actId="26606"/>
          <ac:spMkLst>
            <pc:docMk/>
            <pc:sldMk cId="1133083402" sldId="277"/>
            <ac:spMk id="1033" creationId="{867D4867-5BA7-4462-B2F6-A23F4A622AA7}"/>
          </ac:spMkLst>
        </pc:spChg>
        <pc:spChg chg="add del">
          <ac:chgData name="Ko Han-Jong" userId="8672cd7f5445e5f8" providerId="LiveId" clId="{714106AC-5C23-4FFE-B401-FB99D200F44D}" dt="2018-06-25T13:40:49.597" v="1545" actId="26606"/>
          <ac:spMkLst>
            <pc:docMk/>
            <pc:sldMk cId="1133083402" sldId="277"/>
            <ac:spMk id="1035" creationId="{867D4867-5BA7-4462-B2F6-A23F4A622AA7}"/>
          </ac:spMkLst>
        </pc:spChg>
        <pc:graphicFrameChg chg="add del">
          <ac:chgData name="Ko Han-Jong" userId="8672cd7f5445e5f8" providerId="LiveId" clId="{714106AC-5C23-4FFE-B401-FB99D200F44D}" dt="2018-06-25T13:40:31.979" v="1537" actId="26606"/>
          <ac:graphicFrameMkLst>
            <pc:docMk/>
            <pc:sldMk cId="1133083402" sldId="277"/>
            <ac:graphicFrameMk id="1028" creationId="{8FDFD812-D80E-4B57-9E96-D095E897BC3E}"/>
          </ac:graphicFrameMkLst>
        </pc:graphicFrameChg>
        <pc:graphicFrameChg chg="add del">
          <ac:chgData name="Ko Han-Jong" userId="8672cd7f5445e5f8" providerId="LiveId" clId="{714106AC-5C23-4FFE-B401-FB99D200F44D}" dt="2018-06-25T13:40:37.060" v="1539" actId="26606"/>
          <ac:graphicFrameMkLst>
            <pc:docMk/>
            <pc:sldMk cId="1133083402" sldId="277"/>
            <ac:graphicFrameMk id="1030" creationId="{87FB6BDC-BC42-4C04-A75C-751D57806CC0}"/>
          </ac:graphicFrameMkLst>
        </pc:graphicFrameChg>
        <pc:graphicFrameChg chg="add del">
          <ac:chgData name="Ko Han-Jong" userId="8672cd7f5445e5f8" providerId="LiveId" clId="{714106AC-5C23-4FFE-B401-FB99D200F44D}" dt="2018-06-25T13:40:40.772" v="1541" actId="26606"/>
          <ac:graphicFrameMkLst>
            <pc:docMk/>
            <pc:sldMk cId="1133083402" sldId="277"/>
            <ac:graphicFrameMk id="1032" creationId="{8FDFD812-D80E-4B57-9E96-D095E897BC3E}"/>
          </ac:graphicFrameMkLst>
        </pc:graphicFrameChg>
        <pc:graphicFrameChg chg="add del">
          <ac:chgData name="Ko Han-Jong" userId="8672cd7f5445e5f8" providerId="LiveId" clId="{714106AC-5C23-4FFE-B401-FB99D200F44D}" dt="2018-06-25T13:40:43.579" v="1543" actId="26606"/>
          <ac:graphicFrameMkLst>
            <pc:docMk/>
            <pc:sldMk cId="1133083402" sldId="277"/>
            <ac:graphicFrameMk id="1034" creationId="{C479C78E-09F8-4F09-9511-A4097267323A}"/>
          </ac:graphicFrameMkLst>
        </pc:graphicFrameChg>
        <pc:graphicFrameChg chg="add del">
          <ac:chgData name="Ko Han-Jong" userId="8672cd7f5445e5f8" providerId="LiveId" clId="{714106AC-5C23-4FFE-B401-FB99D200F44D}" dt="2018-06-25T13:40:49.597" v="1545" actId="26606"/>
          <ac:graphicFrameMkLst>
            <pc:docMk/>
            <pc:sldMk cId="1133083402" sldId="277"/>
            <ac:graphicFrameMk id="1036" creationId="{BCA34AE5-7AC7-4436-A401-24328E57ABB8}"/>
          </ac:graphicFrameMkLst>
        </pc:graphicFrameChg>
        <pc:picChg chg="add mod">
          <ac:chgData name="Ko Han-Jong" userId="8672cd7f5445e5f8" providerId="LiveId" clId="{714106AC-5C23-4FFE-B401-FB99D200F44D}" dt="2018-06-25T13:41:24.118" v="1550" actId="1076"/>
          <ac:picMkLst>
            <pc:docMk/>
            <pc:sldMk cId="1133083402" sldId="277"/>
            <ac:picMk id="4" creationId="{F5F62592-9E38-45D3-A1FD-7260E34ECBF8}"/>
          </ac:picMkLst>
        </pc:picChg>
        <pc:picChg chg="add mod">
          <ac:chgData name="Ko Han-Jong" userId="8672cd7f5445e5f8" providerId="LiveId" clId="{714106AC-5C23-4FFE-B401-FB99D200F44D}" dt="2018-06-25T13:40:55.042" v="1547" actId="14100"/>
          <ac:picMkLst>
            <pc:docMk/>
            <pc:sldMk cId="1133083402" sldId="277"/>
            <ac:picMk id="1026" creationId="{C8B4C21B-D4A5-401B-85DB-E92F4F095C94}"/>
          </ac:picMkLst>
        </pc:picChg>
      </pc:sldChg>
      <pc:sldChg chg="addSp delSp modSp add mod setBg">
        <pc:chgData name="Ko Han-Jong" userId="8672cd7f5445e5f8" providerId="LiveId" clId="{714106AC-5C23-4FFE-B401-FB99D200F44D}" dt="2018-06-25T16:20:14.638" v="4290" actId="20577"/>
        <pc:sldMkLst>
          <pc:docMk/>
          <pc:sldMk cId="4073861616" sldId="278"/>
        </pc:sldMkLst>
        <pc:spChg chg="mod">
          <ac:chgData name="Ko Han-Jong" userId="8672cd7f5445e5f8" providerId="LiveId" clId="{714106AC-5C23-4FFE-B401-FB99D200F44D}" dt="2018-06-25T14:00:07.266" v="2733" actId="26606"/>
          <ac:spMkLst>
            <pc:docMk/>
            <pc:sldMk cId="4073861616" sldId="278"/>
            <ac:spMk id="2" creationId="{21297447-49AB-47DF-B10C-0150014FB219}"/>
          </ac:spMkLst>
        </pc:spChg>
        <pc:spChg chg="mod">
          <ac:chgData name="Ko Han-Jong" userId="8672cd7f5445e5f8" providerId="LiveId" clId="{714106AC-5C23-4FFE-B401-FB99D200F44D}" dt="2018-06-25T16:20:14.638" v="4290" actId="20577"/>
          <ac:spMkLst>
            <pc:docMk/>
            <pc:sldMk cId="4073861616" sldId="278"/>
            <ac:spMk id="3" creationId="{BB9C03FE-88F8-4B33-B9EA-9FC78388AEBA}"/>
          </ac:spMkLst>
        </pc:spChg>
        <pc:spChg chg="add del">
          <ac:chgData name="Ko Han-Jong" userId="8672cd7f5445e5f8" providerId="LiveId" clId="{714106AC-5C23-4FFE-B401-FB99D200F44D}" dt="2018-06-25T13:59:54.381" v="2729" actId="26606"/>
          <ac:spMkLst>
            <pc:docMk/>
            <pc:sldMk cId="4073861616" sldId="278"/>
            <ac:spMk id="9" creationId="{867D4867-5BA7-4462-B2F6-A23F4A622AA7}"/>
          </ac:spMkLst>
        </pc:spChg>
        <pc:spChg chg="add del">
          <ac:chgData name="Ko Han-Jong" userId="8672cd7f5445e5f8" providerId="LiveId" clId="{714106AC-5C23-4FFE-B401-FB99D200F44D}" dt="2018-06-25T14:00:05.357" v="2731" actId="26606"/>
          <ac:spMkLst>
            <pc:docMk/>
            <pc:sldMk cId="4073861616" sldId="278"/>
            <ac:spMk id="12" creationId="{B0792D4F-247E-46FE-85FC-881DEFA41D94}"/>
          </ac:spMkLst>
        </pc:spChg>
        <pc:spChg chg="add del">
          <ac:chgData name="Ko Han-Jong" userId="8672cd7f5445e5f8" providerId="LiveId" clId="{714106AC-5C23-4FFE-B401-FB99D200F44D}" dt="2018-06-25T14:00:07.266" v="2733" actId="26606"/>
          <ac:spMkLst>
            <pc:docMk/>
            <pc:sldMk cId="4073861616" sldId="278"/>
            <ac:spMk id="14" creationId="{96918796-2918-40D6-BE3A-4600C47FCD42}"/>
          </ac:spMkLst>
        </pc:spChg>
        <pc:picChg chg="add del mod ord">
          <ac:chgData name="Ko Han-Jong" userId="8672cd7f5445e5f8" providerId="LiveId" clId="{714106AC-5C23-4FFE-B401-FB99D200F44D}" dt="2018-06-25T14:00:08.153" v="2734" actId="20577"/>
          <ac:picMkLst>
            <pc:docMk/>
            <pc:sldMk cId="4073861616" sldId="278"/>
            <ac:picMk id="4" creationId="{39B73319-5F07-4D44-B838-C72A606379AE}"/>
          </ac:picMkLst>
        </pc:picChg>
        <pc:picChg chg="add mod">
          <ac:chgData name="Ko Han-Jong" userId="8672cd7f5445e5f8" providerId="LiveId" clId="{714106AC-5C23-4FFE-B401-FB99D200F44D}" dt="2018-06-25T14:02:48.990" v="2933" actId="1036"/>
          <ac:picMkLst>
            <pc:docMk/>
            <pc:sldMk cId="4073861616" sldId="278"/>
            <ac:picMk id="5" creationId="{6C78D680-F99A-41D8-8283-9C5AD2A3D4B6}"/>
          </ac:picMkLst>
        </pc:picChg>
        <pc:cxnChg chg="add del">
          <ac:chgData name="Ko Han-Jong" userId="8672cd7f5445e5f8" providerId="LiveId" clId="{714106AC-5C23-4FFE-B401-FB99D200F44D}" dt="2018-06-25T14:00:05.357" v="2731" actId="26606"/>
          <ac:cxnSpMkLst>
            <pc:docMk/>
            <pc:sldMk cId="4073861616" sldId="278"/>
            <ac:cxnSpMk id="11" creationId="{CE272F12-AF86-441A-BC1B-C014BBBF85B5}"/>
          </ac:cxnSpMkLst>
        </pc:cxnChg>
      </pc:sldChg>
      <pc:sldChg chg="modSp add">
        <pc:chgData name="Ko Han-Jong" userId="8672cd7f5445e5f8" providerId="LiveId" clId="{714106AC-5C23-4FFE-B401-FB99D200F44D}" dt="2018-06-27T15:00:17.342" v="13750" actId="20577"/>
        <pc:sldMkLst>
          <pc:docMk/>
          <pc:sldMk cId="704489157" sldId="279"/>
        </pc:sldMkLst>
        <pc:spChg chg="mod">
          <ac:chgData name="Ko Han-Jong" userId="8672cd7f5445e5f8" providerId="LiveId" clId="{714106AC-5C23-4FFE-B401-FB99D200F44D}" dt="2018-06-25T13:46:46.295" v="1672"/>
          <ac:spMkLst>
            <pc:docMk/>
            <pc:sldMk cId="704489157" sldId="279"/>
            <ac:spMk id="2" creationId="{D0671C52-635E-4A4E-BB2F-8BFE3C3A6DB1}"/>
          </ac:spMkLst>
        </pc:spChg>
        <pc:spChg chg="mod">
          <ac:chgData name="Ko Han-Jong" userId="8672cd7f5445e5f8" providerId="LiveId" clId="{714106AC-5C23-4FFE-B401-FB99D200F44D}" dt="2018-06-27T15:00:17.342" v="13750" actId="20577"/>
          <ac:spMkLst>
            <pc:docMk/>
            <pc:sldMk cId="704489157" sldId="279"/>
            <ac:spMk id="3" creationId="{DECF5AEB-A65C-4822-ADB7-F077F1F3FF75}"/>
          </ac:spMkLst>
        </pc:spChg>
      </pc:sldChg>
      <pc:sldChg chg="addSp modSp add">
        <pc:chgData name="Ko Han-Jong" userId="8672cd7f5445e5f8" providerId="LiveId" clId="{714106AC-5C23-4FFE-B401-FB99D200F44D}" dt="2018-06-25T14:05:23.102" v="3278" actId="20577"/>
        <pc:sldMkLst>
          <pc:docMk/>
          <pc:sldMk cId="4014728169" sldId="280"/>
        </pc:sldMkLst>
        <pc:spChg chg="mod">
          <ac:chgData name="Ko Han-Jong" userId="8672cd7f5445e5f8" providerId="LiveId" clId="{714106AC-5C23-4FFE-B401-FB99D200F44D}" dt="2018-06-25T14:03:17.567" v="2969" actId="20577"/>
          <ac:spMkLst>
            <pc:docMk/>
            <pc:sldMk cId="4014728169" sldId="280"/>
            <ac:spMk id="2" creationId="{C070652C-EF8F-4D30-A5A4-AD81BB31BFC6}"/>
          </ac:spMkLst>
        </pc:spChg>
        <pc:spChg chg="mod">
          <ac:chgData name="Ko Han-Jong" userId="8672cd7f5445e5f8" providerId="LiveId" clId="{714106AC-5C23-4FFE-B401-FB99D200F44D}" dt="2018-06-25T14:05:23.102" v="3278" actId="20577"/>
          <ac:spMkLst>
            <pc:docMk/>
            <pc:sldMk cId="4014728169" sldId="280"/>
            <ac:spMk id="3" creationId="{2804541D-F3AD-44A8-A6DC-A1CB27375B5B}"/>
          </ac:spMkLst>
        </pc:spChg>
        <pc:picChg chg="add mod">
          <ac:chgData name="Ko Han-Jong" userId="8672cd7f5445e5f8" providerId="LiveId" clId="{714106AC-5C23-4FFE-B401-FB99D200F44D}" dt="2018-06-25T14:03:50.083" v="2977" actId="1076"/>
          <ac:picMkLst>
            <pc:docMk/>
            <pc:sldMk cId="4014728169" sldId="280"/>
            <ac:picMk id="4" creationId="{FDB93A16-BD53-49A6-BDB4-B2FC91158764}"/>
          </ac:picMkLst>
        </pc:picChg>
      </pc:sldChg>
      <pc:sldChg chg="modSp add">
        <pc:chgData name="Ko Han-Jong" userId="8672cd7f5445e5f8" providerId="LiveId" clId="{714106AC-5C23-4FFE-B401-FB99D200F44D}" dt="2018-06-25T16:13:32.130" v="4189"/>
        <pc:sldMkLst>
          <pc:docMk/>
          <pc:sldMk cId="1614594373" sldId="281"/>
        </pc:sldMkLst>
        <pc:spChg chg="mod">
          <ac:chgData name="Ko Han-Jong" userId="8672cd7f5445e5f8" providerId="LiveId" clId="{714106AC-5C23-4FFE-B401-FB99D200F44D}" dt="2018-06-25T14:11:32.457" v="3337" actId="20577"/>
          <ac:spMkLst>
            <pc:docMk/>
            <pc:sldMk cId="1614594373" sldId="281"/>
            <ac:spMk id="2" creationId="{522CCD61-955A-427E-BAE7-D41380A40ACA}"/>
          </ac:spMkLst>
        </pc:spChg>
        <pc:spChg chg="mod">
          <ac:chgData name="Ko Han-Jong" userId="8672cd7f5445e5f8" providerId="LiveId" clId="{714106AC-5C23-4FFE-B401-FB99D200F44D}" dt="2018-06-25T16:13:32.130" v="4189"/>
          <ac:spMkLst>
            <pc:docMk/>
            <pc:sldMk cId="1614594373" sldId="281"/>
            <ac:spMk id="3" creationId="{7BFAA058-A8A2-4E03-BF1D-26EB6BD5F4B7}"/>
          </ac:spMkLst>
        </pc:spChg>
      </pc:sldChg>
      <pc:sldChg chg="addSp delSp modSp add">
        <pc:chgData name="Ko Han-Jong" userId="8672cd7f5445e5f8" providerId="LiveId" clId="{714106AC-5C23-4FFE-B401-FB99D200F44D}" dt="2018-06-25T16:26:01.667" v="4524"/>
        <pc:sldMkLst>
          <pc:docMk/>
          <pc:sldMk cId="436444450" sldId="282"/>
        </pc:sldMkLst>
        <pc:spChg chg="mod">
          <ac:chgData name="Ko Han-Jong" userId="8672cd7f5445e5f8" providerId="LiveId" clId="{714106AC-5C23-4FFE-B401-FB99D200F44D}" dt="2018-06-25T16:23:05.443" v="4342"/>
          <ac:spMkLst>
            <pc:docMk/>
            <pc:sldMk cId="436444450" sldId="282"/>
            <ac:spMk id="2" creationId="{3CD5BB19-AF86-4359-8ED3-847CF4CB4DCF}"/>
          </ac:spMkLst>
        </pc:spChg>
        <pc:spChg chg="add del mod">
          <ac:chgData name="Ko Han-Jong" userId="8672cd7f5445e5f8" providerId="LiveId" clId="{714106AC-5C23-4FFE-B401-FB99D200F44D}" dt="2018-06-25T16:23:49.136" v="4357"/>
          <ac:spMkLst>
            <pc:docMk/>
            <pc:sldMk cId="436444450" sldId="282"/>
            <ac:spMk id="3" creationId="{CB16CE3F-FB30-499D-95B9-5A493870DB36}"/>
          </ac:spMkLst>
        </pc:spChg>
        <pc:spChg chg="add mod">
          <ac:chgData name="Ko Han-Jong" userId="8672cd7f5445e5f8" providerId="LiveId" clId="{714106AC-5C23-4FFE-B401-FB99D200F44D}" dt="2018-06-25T16:26:01.667" v="4524"/>
          <ac:spMkLst>
            <pc:docMk/>
            <pc:sldMk cId="436444450" sldId="282"/>
            <ac:spMk id="7" creationId="{6B88060C-3934-4A5E-BB96-B12EB9E153B4}"/>
          </ac:spMkLst>
        </pc:spChg>
        <pc:picChg chg="add del mod">
          <ac:chgData name="Ko Han-Jong" userId="8672cd7f5445e5f8" providerId="LiveId" clId="{714106AC-5C23-4FFE-B401-FB99D200F44D}" dt="2018-06-25T16:23:34.531" v="4346"/>
          <ac:picMkLst>
            <pc:docMk/>
            <pc:sldMk cId="436444450" sldId="282"/>
            <ac:picMk id="4" creationId="{89D8CB2C-3A3E-44A3-AED1-A97E03BDAFE3}"/>
          </ac:picMkLst>
        </pc:picChg>
        <pc:picChg chg="add del mod">
          <ac:chgData name="Ko Han-Jong" userId="8672cd7f5445e5f8" providerId="LiveId" clId="{714106AC-5C23-4FFE-B401-FB99D200F44D}" dt="2018-06-25T16:23:46.599" v="4355"/>
          <ac:picMkLst>
            <pc:docMk/>
            <pc:sldMk cId="436444450" sldId="282"/>
            <ac:picMk id="5" creationId="{28195AE1-2C95-4E38-B7EF-1377F694E566}"/>
          </ac:picMkLst>
        </pc:picChg>
        <pc:picChg chg="add mod">
          <ac:chgData name="Ko Han-Jong" userId="8672cd7f5445e5f8" providerId="LiveId" clId="{714106AC-5C23-4FFE-B401-FB99D200F44D}" dt="2018-06-25T16:23:54.052" v="4359" actId="14100"/>
          <ac:picMkLst>
            <pc:docMk/>
            <pc:sldMk cId="436444450" sldId="282"/>
            <ac:picMk id="6" creationId="{D05CB72C-BFE7-476B-A85E-744B51A54CFF}"/>
          </ac:picMkLst>
        </pc:picChg>
      </pc:sldChg>
      <pc:sldChg chg="addSp delSp modSp add">
        <pc:chgData name="Ko Han-Jong" userId="8672cd7f5445e5f8" providerId="LiveId" clId="{714106AC-5C23-4FFE-B401-FB99D200F44D}" dt="2018-06-25T16:35:20.365" v="4779" actId="20577"/>
        <pc:sldMkLst>
          <pc:docMk/>
          <pc:sldMk cId="3460932891" sldId="283"/>
        </pc:sldMkLst>
        <pc:spChg chg="mod">
          <ac:chgData name="Ko Han-Jong" userId="8672cd7f5445e5f8" providerId="LiveId" clId="{714106AC-5C23-4FFE-B401-FB99D200F44D}" dt="2018-06-25T16:27:08.215" v="4542" actId="20577"/>
          <ac:spMkLst>
            <pc:docMk/>
            <pc:sldMk cId="3460932891" sldId="283"/>
            <ac:spMk id="2" creationId="{54355305-D5AE-43C3-AF8B-372B17D32AAB}"/>
          </ac:spMkLst>
        </pc:spChg>
        <pc:spChg chg="del">
          <ac:chgData name="Ko Han-Jong" userId="8672cd7f5445e5f8" providerId="LiveId" clId="{714106AC-5C23-4FFE-B401-FB99D200F44D}" dt="2018-06-25T16:27:18.721" v="4543" actId="20577"/>
          <ac:spMkLst>
            <pc:docMk/>
            <pc:sldMk cId="3460932891" sldId="283"/>
            <ac:spMk id="3" creationId="{8A67CDE4-A1BE-403A-9C32-D58BFAD24FAD}"/>
          </ac:spMkLst>
        </pc:spChg>
        <pc:spChg chg="add mod">
          <ac:chgData name="Ko Han-Jong" userId="8672cd7f5445e5f8" providerId="LiveId" clId="{714106AC-5C23-4FFE-B401-FB99D200F44D}" dt="2018-06-25T16:35:20.365" v="4779" actId="20577"/>
          <ac:spMkLst>
            <pc:docMk/>
            <pc:sldMk cId="3460932891" sldId="283"/>
            <ac:spMk id="5" creationId="{12574DDA-C357-4065-861C-4A940BD445D6}"/>
          </ac:spMkLst>
        </pc:spChg>
        <pc:picChg chg="add mod">
          <ac:chgData name="Ko Han-Jong" userId="8672cd7f5445e5f8" providerId="LiveId" clId="{714106AC-5C23-4FFE-B401-FB99D200F44D}" dt="2018-06-25T16:27:23.865" v="4545" actId="1076"/>
          <ac:picMkLst>
            <pc:docMk/>
            <pc:sldMk cId="3460932891" sldId="283"/>
            <ac:picMk id="4" creationId="{43DE7DD7-AC8F-464A-88F0-9B9D02E04B2F}"/>
          </ac:picMkLst>
        </pc:picChg>
      </pc:sldChg>
      <pc:sldChg chg="modSp add">
        <pc:chgData name="Ko Han-Jong" userId="8672cd7f5445e5f8" providerId="LiveId" clId="{714106AC-5C23-4FFE-B401-FB99D200F44D}" dt="2018-06-25T16:41:10.990" v="5412" actId="20577"/>
        <pc:sldMkLst>
          <pc:docMk/>
          <pc:sldMk cId="2588328372" sldId="284"/>
        </pc:sldMkLst>
        <pc:spChg chg="mod">
          <ac:chgData name="Ko Han-Jong" userId="8672cd7f5445e5f8" providerId="LiveId" clId="{714106AC-5C23-4FFE-B401-FB99D200F44D}" dt="2018-06-25T16:39:12.797" v="5011" actId="20577"/>
          <ac:spMkLst>
            <pc:docMk/>
            <pc:sldMk cId="2588328372" sldId="284"/>
            <ac:spMk id="2" creationId="{9CC94436-3844-4A28-A367-5CFD5BFCD409}"/>
          </ac:spMkLst>
        </pc:spChg>
        <pc:spChg chg="mod">
          <ac:chgData name="Ko Han-Jong" userId="8672cd7f5445e5f8" providerId="LiveId" clId="{714106AC-5C23-4FFE-B401-FB99D200F44D}" dt="2018-06-25T16:41:10.990" v="5412" actId="20577"/>
          <ac:spMkLst>
            <pc:docMk/>
            <pc:sldMk cId="2588328372" sldId="284"/>
            <ac:spMk id="3" creationId="{79C3B902-3D6F-4FC4-90DB-695D569A77E4}"/>
          </ac:spMkLst>
        </pc:spChg>
      </pc:sldChg>
      <pc:sldChg chg="addSp delSp modSp add">
        <pc:chgData name="Ko Han-Jong" userId="8672cd7f5445e5f8" providerId="LiveId" clId="{714106AC-5C23-4FFE-B401-FB99D200F44D}" dt="2018-06-25T17:00:25.078" v="6824"/>
        <pc:sldMkLst>
          <pc:docMk/>
          <pc:sldMk cId="732044505" sldId="285"/>
        </pc:sldMkLst>
        <pc:spChg chg="mod">
          <ac:chgData name="Ko Han-Jong" userId="8672cd7f5445e5f8" providerId="LiveId" clId="{714106AC-5C23-4FFE-B401-FB99D200F44D}" dt="2018-06-25T16:43:47.049" v="5438"/>
          <ac:spMkLst>
            <pc:docMk/>
            <pc:sldMk cId="732044505" sldId="285"/>
            <ac:spMk id="2" creationId="{095CB3DB-F2BA-409B-B631-2997BF220F4E}"/>
          </ac:spMkLst>
        </pc:spChg>
        <pc:spChg chg="del">
          <ac:chgData name="Ko Han-Jong" userId="8672cd7f5445e5f8" providerId="LiveId" clId="{714106AC-5C23-4FFE-B401-FB99D200F44D}" dt="2018-06-25T16:41:39.298" v="5414"/>
          <ac:spMkLst>
            <pc:docMk/>
            <pc:sldMk cId="732044505" sldId="285"/>
            <ac:spMk id="3" creationId="{45FD0EAF-D79F-4638-95AD-02902F07FF66}"/>
          </ac:spMkLst>
        </pc:spChg>
        <pc:spChg chg="add mod">
          <ac:chgData name="Ko Han-Jong" userId="8672cd7f5445e5f8" providerId="LiveId" clId="{714106AC-5C23-4FFE-B401-FB99D200F44D}" dt="2018-06-25T17:00:25.078" v="6824"/>
          <ac:spMkLst>
            <pc:docMk/>
            <pc:sldMk cId="732044505" sldId="285"/>
            <ac:spMk id="5" creationId="{80FCF390-C522-4AE7-998E-73C742126DBB}"/>
          </ac:spMkLst>
        </pc:spChg>
        <pc:picChg chg="add mod">
          <ac:chgData name="Ko Han-Jong" userId="8672cd7f5445e5f8" providerId="LiveId" clId="{714106AC-5C23-4FFE-B401-FB99D200F44D}" dt="2018-06-25T16:41:45.265" v="5415" actId="1076"/>
          <ac:picMkLst>
            <pc:docMk/>
            <pc:sldMk cId="732044505" sldId="285"/>
            <ac:picMk id="4" creationId="{CC52C7F6-9D47-44B6-8A9A-2780EAB9852B}"/>
          </ac:picMkLst>
        </pc:picChg>
      </pc:sldChg>
      <pc:sldChg chg="modSp add">
        <pc:chgData name="Ko Han-Jong" userId="8672cd7f5445e5f8" providerId="LiveId" clId="{714106AC-5C23-4FFE-B401-FB99D200F44D}" dt="2018-06-26T13:45:15.521" v="11387" actId="20577"/>
        <pc:sldMkLst>
          <pc:docMk/>
          <pc:sldMk cId="2216405362" sldId="286"/>
        </pc:sldMkLst>
        <pc:spChg chg="mod">
          <ac:chgData name="Ko Han-Jong" userId="8672cd7f5445e5f8" providerId="LiveId" clId="{714106AC-5C23-4FFE-B401-FB99D200F44D}" dt="2018-06-25T16:47:54.954" v="6037" actId="20577"/>
          <ac:spMkLst>
            <pc:docMk/>
            <pc:sldMk cId="2216405362" sldId="286"/>
            <ac:spMk id="2" creationId="{45190B32-3EA1-459F-BD0B-0F3E17E61C9B}"/>
          </ac:spMkLst>
        </pc:spChg>
        <pc:spChg chg="mod">
          <ac:chgData name="Ko Han-Jong" userId="8672cd7f5445e5f8" providerId="LiveId" clId="{714106AC-5C23-4FFE-B401-FB99D200F44D}" dt="2018-06-26T13:45:15.521" v="11387" actId="20577"/>
          <ac:spMkLst>
            <pc:docMk/>
            <pc:sldMk cId="2216405362" sldId="286"/>
            <ac:spMk id="3" creationId="{6A89FE30-5B02-44D6-A0F0-DE2CF9A81B8A}"/>
          </ac:spMkLst>
        </pc:spChg>
      </pc:sldChg>
      <pc:sldChg chg="addSp delSp modSp add">
        <pc:chgData name="Ko Han-Jong" userId="8672cd7f5445e5f8" providerId="LiveId" clId="{714106AC-5C23-4FFE-B401-FB99D200F44D}" dt="2018-06-25T16:52:49.421" v="6380" actId="20577"/>
        <pc:sldMkLst>
          <pc:docMk/>
          <pc:sldMk cId="4753254" sldId="287"/>
        </pc:sldMkLst>
        <pc:spChg chg="mod">
          <ac:chgData name="Ko Han-Jong" userId="8672cd7f5445e5f8" providerId="LiveId" clId="{714106AC-5C23-4FFE-B401-FB99D200F44D}" dt="2018-06-25T16:52:49.421" v="6380" actId="20577"/>
          <ac:spMkLst>
            <pc:docMk/>
            <pc:sldMk cId="4753254" sldId="287"/>
            <ac:spMk id="2" creationId="{A23F70CA-4372-449C-AD5F-C4616CFB5A91}"/>
          </ac:spMkLst>
        </pc:spChg>
        <pc:spChg chg="del">
          <ac:chgData name="Ko Han-Jong" userId="8672cd7f5445e5f8" providerId="LiveId" clId="{714106AC-5C23-4FFE-B401-FB99D200F44D}" dt="2018-06-25T16:52:39.725" v="6350" actId="20577"/>
          <ac:spMkLst>
            <pc:docMk/>
            <pc:sldMk cId="4753254" sldId="287"/>
            <ac:spMk id="3" creationId="{46EDC4B1-4D7E-4EDC-A7E4-50F87A5E6656}"/>
          </ac:spMkLst>
        </pc:spChg>
        <pc:picChg chg="add mod">
          <ac:chgData name="Ko Han-Jong" userId="8672cd7f5445e5f8" providerId="LiveId" clId="{714106AC-5C23-4FFE-B401-FB99D200F44D}" dt="2018-06-25T16:52:39.725" v="6350" actId="20577"/>
          <ac:picMkLst>
            <pc:docMk/>
            <pc:sldMk cId="4753254" sldId="287"/>
            <ac:picMk id="4" creationId="{68A94D5A-351E-4ED8-8726-4B79F02896B3}"/>
          </ac:picMkLst>
        </pc:picChg>
      </pc:sldChg>
      <pc:sldChg chg="addSp delSp modSp add">
        <pc:chgData name="Ko Han-Jong" userId="8672cd7f5445e5f8" providerId="LiveId" clId="{714106AC-5C23-4FFE-B401-FB99D200F44D}" dt="2018-06-25T16:53:10.483" v="6397" actId="20577"/>
        <pc:sldMkLst>
          <pc:docMk/>
          <pc:sldMk cId="1614135509" sldId="288"/>
        </pc:sldMkLst>
        <pc:spChg chg="mod">
          <ac:chgData name="Ko Han-Jong" userId="8672cd7f5445e5f8" providerId="LiveId" clId="{714106AC-5C23-4FFE-B401-FB99D200F44D}" dt="2018-06-25T16:53:10.483" v="6397" actId="20577"/>
          <ac:spMkLst>
            <pc:docMk/>
            <pc:sldMk cId="1614135509" sldId="288"/>
            <ac:spMk id="2" creationId="{994D5336-C71D-43E0-AE42-375C80A8355F}"/>
          </ac:spMkLst>
        </pc:spChg>
        <pc:spChg chg="del">
          <ac:chgData name="Ko Han-Jong" userId="8672cd7f5445e5f8" providerId="LiveId" clId="{714106AC-5C23-4FFE-B401-FB99D200F44D}" dt="2018-06-25T16:53:02.130" v="6382" actId="20577"/>
          <ac:spMkLst>
            <pc:docMk/>
            <pc:sldMk cId="1614135509" sldId="288"/>
            <ac:spMk id="3" creationId="{21597A15-D4AE-4404-A37A-7BBE48CBBD4E}"/>
          </ac:spMkLst>
        </pc:spChg>
        <pc:picChg chg="add mod">
          <ac:chgData name="Ko Han-Jong" userId="8672cd7f5445e5f8" providerId="LiveId" clId="{714106AC-5C23-4FFE-B401-FB99D200F44D}" dt="2018-06-25T16:53:02.130" v="6382" actId="20577"/>
          <ac:picMkLst>
            <pc:docMk/>
            <pc:sldMk cId="1614135509" sldId="288"/>
            <ac:picMk id="4" creationId="{62548B64-5A2B-44A1-937C-E6369586A58D}"/>
          </ac:picMkLst>
        </pc:picChg>
      </pc:sldChg>
      <pc:sldChg chg="addSp delSp modSp add">
        <pc:chgData name="Ko Han-Jong" userId="8672cd7f5445e5f8" providerId="LiveId" clId="{714106AC-5C23-4FFE-B401-FB99D200F44D}" dt="2018-06-25T16:54:46.003" v="6455"/>
        <pc:sldMkLst>
          <pc:docMk/>
          <pc:sldMk cId="3116540829" sldId="289"/>
        </pc:sldMkLst>
        <pc:spChg chg="mod">
          <ac:chgData name="Ko Han-Jong" userId="8672cd7f5445e5f8" providerId="LiveId" clId="{714106AC-5C23-4FFE-B401-FB99D200F44D}" dt="2018-06-25T16:54:46.003" v="6455"/>
          <ac:spMkLst>
            <pc:docMk/>
            <pc:sldMk cId="3116540829" sldId="289"/>
            <ac:spMk id="2" creationId="{FD0B8655-402B-4537-AB32-9BF7AAE89E58}"/>
          </ac:spMkLst>
        </pc:spChg>
        <pc:spChg chg="del">
          <ac:chgData name="Ko Han-Jong" userId="8672cd7f5445e5f8" providerId="LiveId" clId="{714106AC-5C23-4FFE-B401-FB99D200F44D}" dt="2018-06-25T16:54:26.266" v="6399"/>
          <ac:spMkLst>
            <pc:docMk/>
            <pc:sldMk cId="3116540829" sldId="289"/>
            <ac:spMk id="3" creationId="{FCD1A99D-337E-49E3-A003-71E6862026B2}"/>
          </ac:spMkLst>
        </pc:spChg>
        <pc:picChg chg="add mod">
          <ac:chgData name="Ko Han-Jong" userId="8672cd7f5445e5f8" providerId="LiveId" clId="{714106AC-5C23-4FFE-B401-FB99D200F44D}" dt="2018-06-25T16:54:26.266" v="6399"/>
          <ac:picMkLst>
            <pc:docMk/>
            <pc:sldMk cId="3116540829" sldId="289"/>
            <ac:picMk id="4" creationId="{363AC0FC-A81A-4ADB-A7EC-45255851E131}"/>
          </ac:picMkLst>
        </pc:picChg>
      </pc:sldChg>
      <pc:sldChg chg="addSp delSp modSp add">
        <pc:chgData name="Ko Han-Jong" userId="8672cd7f5445e5f8" providerId="LiveId" clId="{714106AC-5C23-4FFE-B401-FB99D200F44D}" dt="2018-06-25T16:57:51.904" v="6504" actId="20577"/>
        <pc:sldMkLst>
          <pc:docMk/>
          <pc:sldMk cId="315281846" sldId="290"/>
        </pc:sldMkLst>
        <pc:spChg chg="mod">
          <ac:chgData name="Ko Han-Jong" userId="8672cd7f5445e5f8" providerId="LiveId" clId="{714106AC-5C23-4FFE-B401-FB99D200F44D}" dt="2018-06-25T16:57:51.904" v="6504" actId="20577"/>
          <ac:spMkLst>
            <pc:docMk/>
            <pc:sldMk cId="315281846" sldId="290"/>
            <ac:spMk id="2" creationId="{07CBEDC5-25C2-4D97-BB94-A2B67B86E26A}"/>
          </ac:spMkLst>
        </pc:spChg>
        <pc:spChg chg="del">
          <ac:chgData name="Ko Han-Jong" userId="8672cd7f5445e5f8" providerId="LiveId" clId="{714106AC-5C23-4FFE-B401-FB99D200F44D}" dt="2018-06-25T16:54:53.934" v="6457" actId="20577"/>
          <ac:spMkLst>
            <pc:docMk/>
            <pc:sldMk cId="315281846" sldId="290"/>
            <ac:spMk id="3" creationId="{30119DDA-3F4D-4D40-9246-F458873A2758}"/>
          </ac:spMkLst>
        </pc:spChg>
        <pc:picChg chg="add mod">
          <ac:chgData name="Ko Han-Jong" userId="8672cd7f5445e5f8" providerId="LiveId" clId="{714106AC-5C23-4FFE-B401-FB99D200F44D}" dt="2018-06-25T16:54:53.934" v="6457" actId="20577"/>
          <ac:picMkLst>
            <pc:docMk/>
            <pc:sldMk cId="315281846" sldId="290"/>
            <ac:picMk id="4" creationId="{C09BE7EF-137E-4878-A62F-725D9FBA162A}"/>
          </ac:picMkLst>
        </pc:picChg>
      </pc:sldChg>
      <pc:sldChg chg="addSp delSp modSp add">
        <pc:chgData name="Ko Han-Jong" userId="8672cd7f5445e5f8" providerId="LiveId" clId="{714106AC-5C23-4FFE-B401-FB99D200F44D}" dt="2018-06-25T17:01:18.844" v="6862"/>
        <pc:sldMkLst>
          <pc:docMk/>
          <pc:sldMk cId="1343974418" sldId="291"/>
        </pc:sldMkLst>
        <pc:spChg chg="mod">
          <ac:chgData name="Ko Han-Jong" userId="8672cd7f5445e5f8" providerId="LiveId" clId="{714106AC-5C23-4FFE-B401-FB99D200F44D}" dt="2018-06-25T17:01:18.844" v="6862"/>
          <ac:spMkLst>
            <pc:docMk/>
            <pc:sldMk cId="1343974418" sldId="291"/>
            <ac:spMk id="2" creationId="{69C2F07F-D764-4CA7-B759-7BF6914D354D}"/>
          </ac:spMkLst>
        </pc:spChg>
        <pc:spChg chg="del">
          <ac:chgData name="Ko Han-Jong" userId="8672cd7f5445e5f8" providerId="LiveId" clId="{714106AC-5C23-4FFE-B401-FB99D200F44D}" dt="2018-06-25T17:01:10.545" v="6826"/>
          <ac:spMkLst>
            <pc:docMk/>
            <pc:sldMk cId="1343974418" sldId="291"/>
            <ac:spMk id="3" creationId="{B7393D6E-5C24-4A1F-8DBE-B4772830CE71}"/>
          </ac:spMkLst>
        </pc:spChg>
        <pc:picChg chg="add mod">
          <ac:chgData name="Ko Han-Jong" userId="8672cd7f5445e5f8" providerId="LiveId" clId="{714106AC-5C23-4FFE-B401-FB99D200F44D}" dt="2018-06-25T17:01:10.545" v="6826"/>
          <ac:picMkLst>
            <pc:docMk/>
            <pc:sldMk cId="1343974418" sldId="291"/>
            <ac:picMk id="4" creationId="{47B96A8A-E4A9-48D7-8354-5FA1CCF4651D}"/>
          </ac:picMkLst>
        </pc:picChg>
      </pc:sldChg>
      <pc:sldChg chg="addSp delSp modSp add">
        <pc:chgData name="Ko Han-Jong" userId="8672cd7f5445e5f8" providerId="LiveId" clId="{714106AC-5C23-4FFE-B401-FB99D200F44D}" dt="2018-06-25T17:06:05.310" v="6918"/>
        <pc:sldMkLst>
          <pc:docMk/>
          <pc:sldMk cId="2295888046" sldId="292"/>
        </pc:sldMkLst>
        <pc:spChg chg="mod">
          <ac:chgData name="Ko Han-Jong" userId="8672cd7f5445e5f8" providerId="LiveId" clId="{714106AC-5C23-4FFE-B401-FB99D200F44D}" dt="2018-06-25T17:06:00.958" v="6917"/>
          <ac:spMkLst>
            <pc:docMk/>
            <pc:sldMk cId="2295888046" sldId="292"/>
            <ac:spMk id="2" creationId="{66D83D48-BD4A-4C09-84A8-7B2CF1829447}"/>
          </ac:spMkLst>
        </pc:spChg>
        <pc:spChg chg="del">
          <ac:chgData name="Ko Han-Jong" userId="8672cd7f5445e5f8" providerId="LiveId" clId="{714106AC-5C23-4FFE-B401-FB99D200F44D}" dt="2018-06-25T17:06:05.310" v="6918"/>
          <ac:spMkLst>
            <pc:docMk/>
            <pc:sldMk cId="2295888046" sldId="292"/>
            <ac:spMk id="3" creationId="{55CA2ED9-B3FE-4878-B0E6-4AD39269AA99}"/>
          </ac:spMkLst>
        </pc:spChg>
        <pc:picChg chg="add mod">
          <ac:chgData name="Ko Han-Jong" userId="8672cd7f5445e5f8" providerId="LiveId" clId="{714106AC-5C23-4FFE-B401-FB99D200F44D}" dt="2018-06-25T17:06:05.310" v="6918"/>
          <ac:picMkLst>
            <pc:docMk/>
            <pc:sldMk cId="2295888046" sldId="292"/>
            <ac:picMk id="4" creationId="{26E4FFD2-5FAB-461D-AF3B-3A9A1BE14D2F}"/>
          </ac:picMkLst>
        </pc:picChg>
      </pc:sldChg>
      <pc:sldChg chg="addSp delSp modSp add">
        <pc:chgData name="Ko Han-Jong" userId="8672cd7f5445e5f8" providerId="LiveId" clId="{714106AC-5C23-4FFE-B401-FB99D200F44D}" dt="2018-06-25T17:08:00.429" v="6968"/>
        <pc:sldMkLst>
          <pc:docMk/>
          <pc:sldMk cId="793432175" sldId="293"/>
        </pc:sldMkLst>
        <pc:spChg chg="mod">
          <ac:chgData name="Ko Han-Jong" userId="8672cd7f5445e5f8" providerId="LiveId" clId="{714106AC-5C23-4FFE-B401-FB99D200F44D}" dt="2018-06-25T17:07:50.777" v="6967" actId="20577"/>
          <ac:spMkLst>
            <pc:docMk/>
            <pc:sldMk cId="793432175" sldId="293"/>
            <ac:spMk id="2" creationId="{7B65E23D-85B0-457F-A816-7F30D837C7F1}"/>
          </ac:spMkLst>
        </pc:spChg>
        <pc:spChg chg="del">
          <ac:chgData name="Ko Han-Jong" userId="8672cd7f5445e5f8" providerId="LiveId" clId="{714106AC-5C23-4FFE-B401-FB99D200F44D}" dt="2018-06-25T17:08:00.429" v="6968"/>
          <ac:spMkLst>
            <pc:docMk/>
            <pc:sldMk cId="793432175" sldId="293"/>
            <ac:spMk id="3" creationId="{3988F321-6084-41EA-91C8-8A58A7853536}"/>
          </ac:spMkLst>
        </pc:spChg>
        <pc:picChg chg="add mod">
          <ac:chgData name="Ko Han-Jong" userId="8672cd7f5445e5f8" providerId="LiveId" clId="{714106AC-5C23-4FFE-B401-FB99D200F44D}" dt="2018-06-25T17:08:00.429" v="6968"/>
          <ac:picMkLst>
            <pc:docMk/>
            <pc:sldMk cId="793432175" sldId="293"/>
            <ac:picMk id="4" creationId="{B32A9944-05E6-4659-9410-9FB043E740D3}"/>
          </ac:picMkLst>
        </pc:picChg>
      </pc:sldChg>
      <pc:sldChg chg="addSp delSp modSp add">
        <pc:chgData name="Ko Han-Jong" userId="8672cd7f5445e5f8" providerId="LiveId" clId="{714106AC-5C23-4FFE-B401-FB99D200F44D}" dt="2018-06-25T17:09:45.375" v="7037" actId="14100"/>
        <pc:sldMkLst>
          <pc:docMk/>
          <pc:sldMk cId="3470830219" sldId="294"/>
        </pc:sldMkLst>
        <pc:spChg chg="mod">
          <ac:chgData name="Ko Han-Jong" userId="8672cd7f5445e5f8" providerId="LiveId" clId="{714106AC-5C23-4FFE-B401-FB99D200F44D}" dt="2018-06-25T17:09:05.905" v="7030" actId="14100"/>
          <ac:spMkLst>
            <pc:docMk/>
            <pc:sldMk cId="3470830219" sldId="294"/>
            <ac:spMk id="2" creationId="{DFF7DC6A-2DB4-498C-BE71-E84ED80D816D}"/>
          </ac:spMkLst>
        </pc:spChg>
        <pc:spChg chg="del">
          <ac:chgData name="Ko Han-Jong" userId="8672cd7f5445e5f8" providerId="LiveId" clId="{714106AC-5C23-4FFE-B401-FB99D200F44D}" dt="2018-06-25T17:08:35.045" v="6970" actId="14100"/>
          <ac:spMkLst>
            <pc:docMk/>
            <pc:sldMk cId="3470830219" sldId="294"/>
            <ac:spMk id="3" creationId="{0F6F3EA3-875B-4FAA-B1FA-CF3FEE4E5351}"/>
          </ac:spMkLst>
        </pc:spChg>
        <pc:picChg chg="add mod">
          <ac:chgData name="Ko Han-Jong" userId="8672cd7f5445e5f8" providerId="LiveId" clId="{714106AC-5C23-4FFE-B401-FB99D200F44D}" dt="2018-06-25T17:09:45.375" v="7037" actId="14100"/>
          <ac:picMkLst>
            <pc:docMk/>
            <pc:sldMk cId="3470830219" sldId="294"/>
            <ac:picMk id="4" creationId="{09376B0A-7015-4AE1-B26A-1EDF75D72CAA}"/>
          </ac:picMkLst>
        </pc:picChg>
        <pc:picChg chg="add mod">
          <ac:chgData name="Ko Han-Jong" userId="8672cd7f5445e5f8" providerId="LiveId" clId="{714106AC-5C23-4FFE-B401-FB99D200F44D}" dt="2018-06-25T17:09:33.981" v="7034" actId="1076"/>
          <ac:picMkLst>
            <pc:docMk/>
            <pc:sldMk cId="3470830219" sldId="294"/>
            <ac:picMk id="5" creationId="{0DE933E2-95C8-4062-B43B-5EAF9B4A87C4}"/>
          </ac:picMkLst>
        </pc:picChg>
      </pc:sldChg>
      <pc:sldChg chg="modSp add">
        <pc:chgData name="Ko Han-Jong" userId="8672cd7f5445e5f8" providerId="LiveId" clId="{714106AC-5C23-4FFE-B401-FB99D200F44D}" dt="2018-06-25T17:12:40.464" v="7150" actId="20577"/>
        <pc:sldMkLst>
          <pc:docMk/>
          <pc:sldMk cId="94684269" sldId="295"/>
        </pc:sldMkLst>
        <pc:spChg chg="mod">
          <ac:chgData name="Ko Han-Jong" userId="8672cd7f5445e5f8" providerId="LiveId" clId="{714106AC-5C23-4FFE-B401-FB99D200F44D}" dt="2018-06-25T17:12:12.167" v="7087" actId="20577"/>
          <ac:spMkLst>
            <pc:docMk/>
            <pc:sldMk cId="94684269" sldId="295"/>
            <ac:spMk id="2" creationId="{2404FD9B-6527-46C3-B9BD-428413E6AD68}"/>
          </ac:spMkLst>
        </pc:spChg>
        <pc:spChg chg="mod">
          <ac:chgData name="Ko Han-Jong" userId="8672cd7f5445e5f8" providerId="LiveId" clId="{714106AC-5C23-4FFE-B401-FB99D200F44D}" dt="2018-06-25T17:12:40.464" v="7150" actId="20577"/>
          <ac:spMkLst>
            <pc:docMk/>
            <pc:sldMk cId="94684269" sldId="295"/>
            <ac:spMk id="3" creationId="{C38737BC-F9C1-4CEC-974B-0B7A1B7E6C6A}"/>
          </ac:spMkLst>
        </pc:spChg>
      </pc:sldChg>
      <pc:sldChg chg="modSp add">
        <pc:chgData name="Ko Han-Jong" userId="8672cd7f5445e5f8" providerId="LiveId" clId="{714106AC-5C23-4FFE-B401-FB99D200F44D}" dt="2018-06-25T17:18:34.610" v="7416" actId="20577"/>
        <pc:sldMkLst>
          <pc:docMk/>
          <pc:sldMk cId="885122154" sldId="296"/>
        </pc:sldMkLst>
        <pc:spChg chg="mod">
          <ac:chgData name="Ko Han-Jong" userId="8672cd7f5445e5f8" providerId="LiveId" clId="{714106AC-5C23-4FFE-B401-FB99D200F44D}" dt="2018-06-25T17:17:15.631" v="7199" actId="20577"/>
          <ac:spMkLst>
            <pc:docMk/>
            <pc:sldMk cId="885122154" sldId="296"/>
            <ac:spMk id="2" creationId="{14D94D90-7181-42E4-A384-2B8E6479FDD8}"/>
          </ac:spMkLst>
        </pc:spChg>
        <pc:spChg chg="mod">
          <ac:chgData name="Ko Han-Jong" userId="8672cd7f5445e5f8" providerId="LiveId" clId="{714106AC-5C23-4FFE-B401-FB99D200F44D}" dt="2018-06-25T17:18:34.610" v="7416" actId="20577"/>
          <ac:spMkLst>
            <pc:docMk/>
            <pc:sldMk cId="885122154" sldId="296"/>
            <ac:spMk id="3" creationId="{9B316E39-4EF3-47DF-BE2F-E4FD0424F801}"/>
          </ac:spMkLst>
        </pc:spChg>
      </pc:sldChg>
      <pc:sldChg chg="modSp add">
        <pc:chgData name="Ko Han-Jong" userId="8672cd7f5445e5f8" providerId="LiveId" clId="{714106AC-5C23-4FFE-B401-FB99D200F44D}" dt="2018-06-25T17:20:41.973" v="7823" actId="20577"/>
        <pc:sldMkLst>
          <pc:docMk/>
          <pc:sldMk cId="1415363347" sldId="297"/>
        </pc:sldMkLst>
        <pc:spChg chg="mod">
          <ac:chgData name="Ko Han-Jong" userId="8672cd7f5445e5f8" providerId="LiveId" clId="{714106AC-5C23-4FFE-B401-FB99D200F44D}" dt="2018-06-25T17:18:45.304" v="7448" actId="20577"/>
          <ac:spMkLst>
            <pc:docMk/>
            <pc:sldMk cId="1415363347" sldId="297"/>
            <ac:spMk id="2" creationId="{5945F9AB-68EC-4918-84D3-1175BACB4546}"/>
          </ac:spMkLst>
        </pc:spChg>
        <pc:spChg chg="mod">
          <ac:chgData name="Ko Han-Jong" userId="8672cd7f5445e5f8" providerId="LiveId" clId="{714106AC-5C23-4FFE-B401-FB99D200F44D}" dt="2018-06-25T17:20:41.973" v="7823" actId="20577"/>
          <ac:spMkLst>
            <pc:docMk/>
            <pc:sldMk cId="1415363347" sldId="297"/>
            <ac:spMk id="3" creationId="{86D0D10A-222D-4F9B-A104-C553F4CA5DA0}"/>
          </ac:spMkLst>
        </pc:spChg>
      </pc:sldChg>
      <pc:sldChg chg="modSp add">
        <pc:chgData name="Ko Han-Jong" userId="8672cd7f5445e5f8" providerId="LiveId" clId="{714106AC-5C23-4FFE-B401-FB99D200F44D}" dt="2018-06-25T17:25:52.193" v="8444" actId="20577"/>
        <pc:sldMkLst>
          <pc:docMk/>
          <pc:sldMk cId="3473017790" sldId="298"/>
        </pc:sldMkLst>
        <pc:spChg chg="mod">
          <ac:chgData name="Ko Han-Jong" userId="8672cd7f5445e5f8" providerId="LiveId" clId="{714106AC-5C23-4FFE-B401-FB99D200F44D}" dt="2018-06-25T17:21:09.147" v="7858" actId="20577"/>
          <ac:spMkLst>
            <pc:docMk/>
            <pc:sldMk cId="3473017790" sldId="298"/>
            <ac:spMk id="2" creationId="{08B227C9-2646-43E3-9449-A438780AC804}"/>
          </ac:spMkLst>
        </pc:spChg>
        <pc:spChg chg="mod">
          <ac:chgData name="Ko Han-Jong" userId="8672cd7f5445e5f8" providerId="LiveId" clId="{714106AC-5C23-4FFE-B401-FB99D200F44D}" dt="2018-06-25T17:25:52.193" v="8444" actId="20577"/>
          <ac:spMkLst>
            <pc:docMk/>
            <pc:sldMk cId="3473017790" sldId="298"/>
            <ac:spMk id="3" creationId="{0F1033A7-526E-463A-AF75-2670B5AD0A30}"/>
          </ac:spMkLst>
        </pc:spChg>
      </pc:sldChg>
      <pc:sldChg chg="addSp delSp modSp add">
        <pc:chgData name="Ko Han-Jong" userId="8672cd7f5445e5f8" providerId="LiveId" clId="{714106AC-5C23-4FFE-B401-FB99D200F44D}" dt="2018-06-27T16:31:08.368" v="13756" actId="1076"/>
        <pc:sldMkLst>
          <pc:docMk/>
          <pc:sldMk cId="2442957738" sldId="299"/>
        </pc:sldMkLst>
        <pc:spChg chg="mod">
          <ac:chgData name="Ko Han-Jong" userId="8672cd7f5445e5f8" providerId="LiveId" clId="{714106AC-5C23-4FFE-B401-FB99D200F44D}" dt="2018-06-25T17:26:24.501" v="8487" actId="20577"/>
          <ac:spMkLst>
            <pc:docMk/>
            <pc:sldMk cId="2442957738" sldId="299"/>
            <ac:spMk id="2" creationId="{0B318C93-11D5-4E04-A437-5F1051923A54}"/>
          </ac:spMkLst>
        </pc:spChg>
        <pc:spChg chg="mod">
          <ac:chgData name="Ko Han-Jong" userId="8672cd7f5445e5f8" providerId="LiveId" clId="{714106AC-5C23-4FFE-B401-FB99D200F44D}" dt="2018-06-25T17:29:11.161" v="8969" actId="20577"/>
          <ac:spMkLst>
            <pc:docMk/>
            <pc:sldMk cId="2442957738" sldId="299"/>
            <ac:spMk id="3" creationId="{5D3E8FFE-FD8F-4B96-8C1A-B82B937792E7}"/>
          </ac:spMkLst>
        </pc:spChg>
        <pc:spChg chg="add del">
          <ac:chgData name="Ko Han-Jong" userId="8672cd7f5445e5f8" providerId="LiveId" clId="{714106AC-5C23-4FFE-B401-FB99D200F44D}" dt="2018-06-27T16:30:57.884" v="13752"/>
          <ac:spMkLst>
            <pc:docMk/>
            <pc:sldMk cId="2442957738" sldId="299"/>
            <ac:spMk id="4" creationId="{16D06707-A81E-4D98-817A-A0B5D4761D96}"/>
          </ac:spMkLst>
        </pc:spChg>
        <pc:spChg chg="add mod">
          <ac:chgData name="Ko Han-Jong" userId="8672cd7f5445e5f8" providerId="LiveId" clId="{714106AC-5C23-4FFE-B401-FB99D200F44D}" dt="2018-06-27T16:31:08.368" v="13756" actId="1076"/>
          <ac:spMkLst>
            <pc:docMk/>
            <pc:sldMk cId="2442957738" sldId="299"/>
            <ac:spMk id="5" creationId="{A516910D-A772-4A0E-A8E4-84AD5E7B415E}"/>
          </ac:spMkLst>
        </pc:spChg>
      </pc:sldChg>
      <pc:sldChg chg="modSp add">
        <pc:chgData name="Ko Han-Jong" userId="8672cd7f5445e5f8" providerId="LiveId" clId="{714106AC-5C23-4FFE-B401-FB99D200F44D}" dt="2018-06-25T17:32:55.152" v="9321" actId="20577"/>
        <pc:sldMkLst>
          <pc:docMk/>
          <pc:sldMk cId="2305508083" sldId="300"/>
        </pc:sldMkLst>
        <pc:spChg chg="mod">
          <ac:chgData name="Ko Han-Jong" userId="8672cd7f5445e5f8" providerId="LiveId" clId="{714106AC-5C23-4FFE-B401-FB99D200F44D}" dt="2018-06-25T17:31:14.153" v="8980" actId="20577"/>
          <ac:spMkLst>
            <pc:docMk/>
            <pc:sldMk cId="2305508083" sldId="300"/>
            <ac:spMk id="2" creationId="{6311C1A1-D0CD-4393-BF33-BCB77DA4BA3A}"/>
          </ac:spMkLst>
        </pc:spChg>
        <pc:spChg chg="mod">
          <ac:chgData name="Ko Han-Jong" userId="8672cd7f5445e5f8" providerId="LiveId" clId="{714106AC-5C23-4FFE-B401-FB99D200F44D}" dt="2018-06-25T17:32:55.152" v="9321" actId="20577"/>
          <ac:spMkLst>
            <pc:docMk/>
            <pc:sldMk cId="2305508083" sldId="300"/>
            <ac:spMk id="3" creationId="{96FD8819-EBD4-449B-9340-3DE876AA6780}"/>
          </ac:spMkLst>
        </pc:spChg>
      </pc:sldChg>
      <pc:sldChg chg="modSp add">
        <pc:chgData name="Ko Han-Jong" userId="8672cd7f5445e5f8" providerId="LiveId" clId="{714106AC-5C23-4FFE-B401-FB99D200F44D}" dt="2018-06-25T17:35:46.274" v="9813" actId="20577"/>
        <pc:sldMkLst>
          <pc:docMk/>
          <pc:sldMk cId="2894106025" sldId="301"/>
        </pc:sldMkLst>
        <pc:spChg chg="mod">
          <ac:chgData name="Ko Han-Jong" userId="8672cd7f5445e5f8" providerId="LiveId" clId="{714106AC-5C23-4FFE-B401-FB99D200F44D}" dt="2018-06-25T17:33:08.426" v="9330" actId="20577"/>
          <ac:spMkLst>
            <pc:docMk/>
            <pc:sldMk cId="2894106025" sldId="301"/>
            <ac:spMk id="2" creationId="{50A38F25-DEAB-423C-BC57-B69E83D8F2E9}"/>
          </ac:spMkLst>
        </pc:spChg>
        <pc:spChg chg="mod">
          <ac:chgData name="Ko Han-Jong" userId="8672cd7f5445e5f8" providerId="LiveId" clId="{714106AC-5C23-4FFE-B401-FB99D200F44D}" dt="2018-06-25T17:35:46.274" v="9813" actId="20577"/>
          <ac:spMkLst>
            <pc:docMk/>
            <pc:sldMk cId="2894106025" sldId="301"/>
            <ac:spMk id="3" creationId="{96C4644B-B45D-405A-A961-C8D44C7113A9}"/>
          </ac:spMkLst>
        </pc:spChg>
      </pc:sldChg>
      <pc:sldChg chg="modSp add">
        <pc:chgData name="Ko Han-Jong" userId="8672cd7f5445e5f8" providerId="LiveId" clId="{714106AC-5C23-4FFE-B401-FB99D200F44D}" dt="2018-06-26T13:36:34.142" v="10546" actId="20577"/>
        <pc:sldMkLst>
          <pc:docMk/>
          <pc:sldMk cId="310319872" sldId="302"/>
        </pc:sldMkLst>
        <pc:spChg chg="mod">
          <ac:chgData name="Ko Han-Jong" userId="8672cd7f5445e5f8" providerId="LiveId" clId="{714106AC-5C23-4FFE-B401-FB99D200F44D}" dt="2018-06-25T17:35:59.517" v="9835" actId="20577"/>
          <ac:spMkLst>
            <pc:docMk/>
            <pc:sldMk cId="310319872" sldId="302"/>
            <ac:spMk id="2" creationId="{87944A46-2158-47C4-9D78-431798C76F3C}"/>
          </ac:spMkLst>
        </pc:spChg>
        <pc:spChg chg="mod">
          <ac:chgData name="Ko Han-Jong" userId="8672cd7f5445e5f8" providerId="LiveId" clId="{714106AC-5C23-4FFE-B401-FB99D200F44D}" dt="2018-06-26T13:36:34.142" v="10546" actId="20577"/>
          <ac:spMkLst>
            <pc:docMk/>
            <pc:sldMk cId="310319872" sldId="302"/>
            <ac:spMk id="3" creationId="{B0869ED8-4453-4144-83B3-AED50BA45736}"/>
          </ac:spMkLst>
        </pc:spChg>
      </pc:sldChg>
      <pc:sldChg chg="modSp add">
        <pc:chgData name="Ko Han-Jong" userId="8672cd7f5445e5f8" providerId="LiveId" clId="{714106AC-5C23-4FFE-B401-FB99D200F44D}" dt="2018-06-26T13:45:39.848" v="11392"/>
        <pc:sldMkLst>
          <pc:docMk/>
          <pc:sldMk cId="3502778008" sldId="303"/>
        </pc:sldMkLst>
        <pc:spChg chg="mod">
          <ac:chgData name="Ko Han-Jong" userId="8672cd7f5445e5f8" providerId="LiveId" clId="{714106AC-5C23-4FFE-B401-FB99D200F44D}" dt="2018-06-25T17:36:23.880" v="9880"/>
          <ac:spMkLst>
            <pc:docMk/>
            <pc:sldMk cId="3502778008" sldId="303"/>
            <ac:spMk id="2" creationId="{AE124FC1-AE5D-4FF2-BCB9-9E96FF736535}"/>
          </ac:spMkLst>
        </pc:spChg>
        <pc:spChg chg="mod">
          <ac:chgData name="Ko Han-Jong" userId="8672cd7f5445e5f8" providerId="LiveId" clId="{714106AC-5C23-4FFE-B401-FB99D200F44D}" dt="2018-06-26T13:45:39.848" v="11392"/>
          <ac:spMkLst>
            <pc:docMk/>
            <pc:sldMk cId="3502778008" sldId="303"/>
            <ac:spMk id="3" creationId="{DB00EC8D-9F98-480B-929B-48914C166F88}"/>
          </ac:spMkLst>
        </pc:spChg>
      </pc:sldChg>
      <pc:sldChg chg="modSp add">
        <pc:chgData name="Ko Han-Jong" userId="8672cd7f5445e5f8" providerId="LiveId" clId="{714106AC-5C23-4FFE-B401-FB99D200F44D}" dt="2018-06-26T14:00:36.183" v="11976"/>
        <pc:sldMkLst>
          <pc:docMk/>
          <pc:sldMk cId="2986452076" sldId="304"/>
        </pc:sldMkLst>
        <pc:spChg chg="mod">
          <ac:chgData name="Ko Han-Jong" userId="8672cd7f5445e5f8" providerId="LiveId" clId="{714106AC-5C23-4FFE-B401-FB99D200F44D}" dt="2018-06-26T13:48:12.118" v="11483" actId="20577"/>
          <ac:spMkLst>
            <pc:docMk/>
            <pc:sldMk cId="2986452076" sldId="304"/>
            <ac:spMk id="2" creationId="{B11363D2-FA94-4506-81D1-D6DE4B5F654C}"/>
          </ac:spMkLst>
        </pc:spChg>
        <pc:spChg chg="mod">
          <ac:chgData name="Ko Han-Jong" userId="8672cd7f5445e5f8" providerId="LiveId" clId="{714106AC-5C23-4FFE-B401-FB99D200F44D}" dt="2018-06-26T14:00:36.183" v="11976"/>
          <ac:spMkLst>
            <pc:docMk/>
            <pc:sldMk cId="2986452076" sldId="304"/>
            <ac:spMk id="3" creationId="{86A9D481-10F3-46C7-89EE-091DA959BCAD}"/>
          </ac:spMkLst>
        </pc:spChg>
      </pc:sldChg>
      <pc:sldChg chg="modSp add">
        <pc:chgData name="Ko Han-Jong" userId="8672cd7f5445e5f8" providerId="LiveId" clId="{714106AC-5C23-4FFE-B401-FB99D200F44D}" dt="2018-06-26T14:33:35.855" v="12717" actId="207"/>
        <pc:sldMkLst>
          <pc:docMk/>
          <pc:sldMk cId="2812494159" sldId="305"/>
        </pc:sldMkLst>
        <pc:spChg chg="mod">
          <ac:chgData name="Ko Han-Jong" userId="8672cd7f5445e5f8" providerId="LiveId" clId="{714106AC-5C23-4FFE-B401-FB99D200F44D}" dt="2018-06-26T14:02:39.858" v="12020" actId="20577"/>
          <ac:spMkLst>
            <pc:docMk/>
            <pc:sldMk cId="2812494159" sldId="305"/>
            <ac:spMk id="2" creationId="{8B4079A8-7A45-4714-9A73-9488982F5F7D}"/>
          </ac:spMkLst>
        </pc:spChg>
        <pc:spChg chg="mod">
          <ac:chgData name="Ko Han-Jong" userId="8672cd7f5445e5f8" providerId="LiveId" clId="{714106AC-5C23-4FFE-B401-FB99D200F44D}" dt="2018-06-26T14:33:35.855" v="12717" actId="207"/>
          <ac:spMkLst>
            <pc:docMk/>
            <pc:sldMk cId="2812494159" sldId="305"/>
            <ac:spMk id="3" creationId="{495D067E-D35C-4F08-B169-F0EB4F862D03}"/>
          </ac:spMkLst>
        </pc:spChg>
      </pc:sldChg>
      <pc:sldChg chg="modSp add">
        <pc:chgData name="Ko Han-Jong" userId="8672cd7f5445e5f8" providerId="LiveId" clId="{714106AC-5C23-4FFE-B401-FB99D200F44D}" dt="2018-06-26T14:34:12.682" v="12780" actId="5793"/>
        <pc:sldMkLst>
          <pc:docMk/>
          <pc:sldMk cId="3099620634" sldId="306"/>
        </pc:sldMkLst>
        <pc:spChg chg="mod">
          <ac:chgData name="Ko Han-Jong" userId="8672cd7f5445e5f8" providerId="LiveId" clId="{714106AC-5C23-4FFE-B401-FB99D200F44D}" dt="2018-06-26T14:34:12.682" v="12780" actId="5793"/>
          <ac:spMkLst>
            <pc:docMk/>
            <pc:sldMk cId="3099620634" sldId="306"/>
            <ac:spMk id="3" creationId="{95923D6E-D868-4121-A3BB-02D79A6D6A84}"/>
          </ac:spMkLst>
        </pc:spChg>
      </pc:sldChg>
      <pc:sldChg chg="modSp add">
        <pc:chgData name="Ko Han-Jong" userId="8672cd7f5445e5f8" providerId="LiveId" clId="{714106AC-5C23-4FFE-B401-FB99D200F44D}" dt="2018-06-26T14:36:35.353" v="13031" actId="20577"/>
        <pc:sldMkLst>
          <pc:docMk/>
          <pc:sldMk cId="1423500006" sldId="307"/>
        </pc:sldMkLst>
        <pc:spChg chg="mod">
          <ac:chgData name="Ko Han-Jong" userId="8672cd7f5445e5f8" providerId="LiveId" clId="{714106AC-5C23-4FFE-B401-FB99D200F44D}" dt="2018-06-26T14:34:30.015" v="12797" actId="20577"/>
          <ac:spMkLst>
            <pc:docMk/>
            <pc:sldMk cId="1423500006" sldId="307"/>
            <ac:spMk id="2" creationId="{1BC5204D-83F1-46C6-A034-26DCA35F7D7C}"/>
          </ac:spMkLst>
        </pc:spChg>
        <pc:spChg chg="mod">
          <ac:chgData name="Ko Han-Jong" userId="8672cd7f5445e5f8" providerId="LiveId" clId="{714106AC-5C23-4FFE-B401-FB99D200F44D}" dt="2018-06-26T14:36:35.353" v="13031" actId="20577"/>
          <ac:spMkLst>
            <pc:docMk/>
            <pc:sldMk cId="1423500006" sldId="307"/>
            <ac:spMk id="3" creationId="{91FC2F8C-7DF3-4EEC-BCB0-AB88409DC9A7}"/>
          </ac:spMkLst>
        </pc:spChg>
      </pc:sldChg>
      <pc:sldChg chg="modSp add">
        <pc:chgData name="Ko Han-Jong" userId="8672cd7f5445e5f8" providerId="LiveId" clId="{714106AC-5C23-4FFE-B401-FB99D200F44D}" dt="2018-06-26T15:12:45.798" v="13453" actId="20577"/>
        <pc:sldMkLst>
          <pc:docMk/>
          <pc:sldMk cId="1312396854" sldId="308"/>
        </pc:sldMkLst>
        <pc:spChg chg="mod">
          <ac:chgData name="Ko Han-Jong" userId="8672cd7f5445e5f8" providerId="LiveId" clId="{714106AC-5C23-4FFE-B401-FB99D200F44D}" dt="2018-06-26T15:12:45.798" v="13453" actId="20577"/>
          <ac:spMkLst>
            <pc:docMk/>
            <pc:sldMk cId="1312396854" sldId="308"/>
            <ac:spMk id="3" creationId="{D6A6E915-95F9-47BF-87AF-C453C5FD7F91}"/>
          </ac:spMkLst>
        </pc:spChg>
      </pc:sldChg>
      <pc:sldChg chg="addSp delSp modSp add">
        <pc:chgData name="Ko Han-Jong" userId="8672cd7f5445e5f8" providerId="LiveId" clId="{714106AC-5C23-4FFE-B401-FB99D200F44D}" dt="2018-06-26T15:50:14.025" v="13484" actId="14100"/>
        <pc:sldMkLst>
          <pc:docMk/>
          <pc:sldMk cId="3178499488" sldId="309"/>
        </pc:sldMkLst>
        <pc:spChg chg="del">
          <ac:chgData name="Ko Han-Jong" userId="8672cd7f5445e5f8" providerId="LiveId" clId="{714106AC-5C23-4FFE-B401-FB99D200F44D}" dt="2018-06-26T15:13:07.490" v="13454" actId="14100"/>
          <ac:spMkLst>
            <pc:docMk/>
            <pc:sldMk cId="3178499488" sldId="309"/>
            <ac:spMk id="2" creationId="{25727A15-A7C5-43F4-878A-2485C53D19C7}"/>
          </ac:spMkLst>
        </pc:spChg>
        <pc:spChg chg="del">
          <ac:chgData name="Ko Han-Jong" userId="8672cd7f5445e5f8" providerId="LiveId" clId="{714106AC-5C23-4FFE-B401-FB99D200F44D}" dt="2018-06-26T15:13:07.490" v="13454" actId="14100"/>
          <ac:spMkLst>
            <pc:docMk/>
            <pc:sldMk cId="3178499488" sldId="309"/>
            <ac:spMk id="3" creationId="{135C171E-C228-4974-BB02-ABE0CFE08DFE}"/>
          </ac:spMkLst>
        </pc:spChg>
        <pc:spChg chg="add del mod">
          <ac:chgData name="Ko Han-Jong" userId="8672cd7f5445e5f8" providerId="LiveId" clId="{714106AC-5C23-4FFE-B401-FB99D200F44D}" dt="2018-06-26T15:41:46.351" v="13455" actId="14100"/>
          <ac:spMkLst>
            <pc:docMk/>
            <pc:sldMk cId="3178499488" sldId="309"/>
            <ac:spMk id="4" creationId="{C69CE076-E1DF-43EA-8A9F-683E8AC66367}"/>
          </ac:spMkLst>
        </pc:spChg>
        <pc:spChg chg="add del mod">
          <ac:chgData name="Ko Han-Jong" userId="8672cd7f5445e5f8" providerId="LiveId" clId="{714106AC-5C23-4FFE-B401-FB99D200F44D}" dt="2018-06-26T15:41:46.351" v="13455" actId="14100"/>
          <ac:spMkLst>
            <pc:docMk/>
            <pc:sldMk cId="3178499488" sldId="309"/>
            <ac:spMk id="5" creationId="{E38D0D6B-8B83-49F7-8017-2C1B36FCA4B9}"/>
          </ac:spMkLst>
        </pc:spChg>
        <pc:spChg chg="add del mod">
          <ac:chgData name="Ko Han-Jong" userId="8672cd7f5445e5f8" providerId="LiveId" clId="{714106AC-5C23-4FFE-B401-FB99D200F44D}" dt="2018-06-26T15:41:46.351" v="13455" actId="14100"/>
          <ac:spMkLst>
            <pc:docMk/>
            <pc:sldMk cId="3178499488" sldId="309"/>
            <ac:spMk id="6" creationId="{837B7017-E57A-4918-BEA4-48631F8CF8F6}"/>
          </ac:spMkLst>
        </pc:spChg>
        <pc:picChg chg="add del mod">
          <ac:chgData name="Ko Han-Jong" userId="8672cd7f5445e5f8" providerId="LiveId" clId="{714106AC-5C23-4FFE-B401-FB99D200F44D}" dt="2018-06-26T15:49:22.690" v="13471" actId="14100"/>
          <ac:picMkLst>
            <pc:docMk/>
            <pc:sldMk cId="3178499488" sldId="309"/>
            <ac:picMk id="7" creationId="{C866B690-4DB0-4626-967C-86B5572544B1}"/>
          </ac:picMkLst>
        </pc:picChg>
        <pc:picChg chg="add mod">
          <ac:chgData name="Ko Han-Jong" userId="8672cd7f5445e5f8" providerId="LiveId" clId="{714106AC-5C23-4FFE-B401-FB99D200F44D}" dt="2018-06-26T15:50:14.025" v="13484" actId="14100"/>
          <ac:picMkLst>
            <pc:docMk/>
            <pc:sldMk cId="3178499488" sldId="309"/>
            <ac:picMk id="8" creationId="{DE86159A-F83F-4C81-B45F-BF35C4CCD11D}"/>
          </ac:picMkLst>
        </pc:picChg>
        <pc:picChg chg="add del mod">
          <ac:chgData name="Ko Han-Jong" userId="8672cd7f5445e5f8" providerId="LiveId" clId="{714106AC-5C23-4FFE-B401-FB99D200F44D}" dt="2018-06-26T15:49:32.128" v="13475" actId="14100"/>
          <ac:picMkLst>
            <pc:docMk/>
            <pc:sldMk cId="3178499488" sldId="309"/>
            <ac:picMk id="9" creationId="{974BD78F-2AA7-4E8C-8477-B88631B7F102}"/>
          </ac:picMkLst>
        </pc:picChg>
      </pc:sldChg>
      <pc:sldChg chg="addSp modSp add ord">
        <pc:chgData name="Ko Han-Jong" userId="8672cd7f5445e5f8" providerId="LiveId" clId="{714106AC-5C23-4FFE-B401-FB99D200F44D}" dt="2018-06-26T15:50:05.873" v="13483"/>
        <pc:sldMkLst>
          <pc:docMk/>
          <pc:sldMk cId="409268188" sldId="310"/>
        </pc:sldMkLst>
        <pc:picChg chg="add mod">
          <ac:chgData name="Ko Han-Jong" userId="8672cd7f5445e5f8" providerId="LiveId" clId="{714106AC-5C23-4FFE-B401-FB99D200F44D}" dt="2018-06-26T15:49:17.249" v="13469" actId="1076"/>
          <ac:picMkLst>
            <pc:docMk/>
            <pc:sldMk cId="409268188" sldId="310"/>
            <ac:picMk id="2" creationId="{E0FDCB18-C619-4E4F-B9BC-9972BE83B409}"/>
          </ac:picMkLst>
        </pc:picChg>
        <pc:picChg chg="add mod ord">
          <ac:chgData name="Ko Han-Jong" userId="8672cd7f5445e5f8" providerId="LiveId" clId="{714106AC-5C23-4FFE-B401-FB99D200F44D}" dt="2018-06-26T15:50:01.049" v="13482" actId="166"/>
          <ac:picMkLst>
            <pc:docMk/>
            <pc:sldMk cId="409268188" sldId="310"/>
            <ac:picMk id="3" creationId="{1745A429-28F2-4FD1-A505-762911C537F9}"/>
          </ac:picMkLst>
        </pc:picChg>
        <pc:picChg chg="add mod">
          <ac:chgData name="Ko Han-Jong" userId="8672cd7f5445e5f8" providerId="LiveId" clId="{714106AC-5C23-4FFE-B401-FB99D200F44D}" dt="2018-06-26T15:49:48.389" v="13481" actId="14100"/>
          <ac:picMkLst>
            <pc:docMk/>
            <pc:sldMk cId="409268188" sldId="310"/>
            <ac:picMk id="4" creationId="{74F7676D-461D-4EB6-A425-ED30BAB4D642}"/>
          </ac:picMkLst>
        </pc:picChg>
      </pc:sldChg>
      <pc:sldChg chg="modSp add">
        <pc:chgData name="Ko Han-Jong" userId="8672cd7f5445e5f8" providerId="LiveId" clId="{714106AC-5C23-4FFE-B401-FB99D200F44D}" dt="2018-06-26T15:50:41.172" v="13525"/>
        <pc:sldMkLst>
          <pc:docMk/>
          <pc:sldMk cId="1078678046" sldId="311"/>
        </pc:sldMkLst>
        <pc:spChg chg="mod">
          <ac:chgData name="Ko Han-Jong" userId="8672cd7f5445e5f8" providerId="LiveId" clId="{714106AC-5C23-4FFE-B401-FB99D200F44D}" dt="2018-06-26T15:50:41.172" v="13525"/>
          <ac:spMkLst>
            <pc:docMk/>
            <pc:sldMk cId="1078678046" sldId="311"/>
            <ac:spMk id="2" creationId="{C515E81B-51E4-43B0-AEA8-CE871645064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D59C34-4D03-4C1B-9E0A-DE4E471B948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47A657B6-B758-48D2-8A97-BF8418670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EA06E017-51C7-4B9E-8C61-2B083AC91C52}"/>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BF48EC10-A86F-4557-B588-BCFA7FF60BE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A3D28AC-DA59-4BA4-9E56-A48D4B3C2D23}"/>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8426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4112D3-B342-488A-818B-45EA1FBE80C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A2754AC3-EA04-438D-A6C3-B7496A8D2DE2}"/>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89ED9495-3608-4F5D-B93E-CA1BF7962D00}"/>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53583B59-D5B6-41BC-AB51-0FAA652B8BA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695950D-65C3-4474-86FA-331E10CDC451}"/>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15773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A5175E8-2785-47EC-9C28-7F4D8AB97535}"/>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A5B29A9-1CCF-486B-92B3-38C59842557F}"/>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0B10CF4-A0DB-497A-A531-ADAEA8D33F49}"/>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04DAC515-E8C7-46B6-BF71-7253ED31599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5C1FD53-0C50-47A7-82A3-AC91D56D03F6}"/>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287238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E1A653-99BD-47F4-98BD-88D5634A055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4168889-AD33-441F-9CE9-8B633251B158}"/>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F2623B4-47C5-47D1-B5B1-4E8FFA3CCAB5}"/>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5CCB5B80-881E-40ED-9BC0-23F739E7127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6DEC537-068C-4C14-BC33-1D430F9E4B65}"/>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27043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CE4B07-B889-41D9-ABE0-261526CC8A65}"/>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08CFF49E-05C8-43E5-BBD0-4667BC69E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EBBB55FE-8E03-480B-8A8A-F8997A3F32DB}"/>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9124FC35-27F3-4BD2-B7B3-7A01E8E046B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332F04A-CBC5-4EA5-9608-7C7C78339BA9}"/>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192519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C64347-8072-47E2-9D6A-E8C62CCD75D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F364B61-1954-4BC0-8290-11570428F42E}"/>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92E8275-44B9-4DA6-895E-A9D22C424947}"/>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8150F96B-E14C-4A1B-9A6A-129F1EF37B46}"/>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6" name="바닥글 개체 틀 5">
            <a:extLst>
              <a:ext uri="{FF2B5EF4-FFF2-40B4-BE49-F238E27FC236}">
                <a16:creationId xmlns:a16="http://schemas.microsoft.com/office/drawing/2014/main" id="{C5DC3430-CB77-4805-A4E9-2827D3560AF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259CC4E-3118-4665-96E9-EC093AA9FEFC}"/>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294430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969EA3-5AAF-4856-A092-1C22782D54BC}"/>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07884B2-818E-484B-A234-ADCFB33AA5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97C0305B-2443-4D62-898D-6954371C2AF5}"/>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D4713B1B-C6B7-47B7-8CB1-1736A0F7B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21710F4-79CA-45CA-A20F-BDE26AFE576F}"/>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6CAB9C64-D6B6-4A61-848A-34300310CF42}"/>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8" name="바닥글 개체 틀 7">
            <a:extLst>
              <a:ext uri="{FF2B5EF4-FFF2-40B4-BE49-F238E27FC236}">
                <a16:creationId xmlns:a16="http://schemas.microsoft.com/office/drawing/2014/main" id="{752E09A6-C022-435A-8AA4-014CAF42EED0}"/>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DBFB6B2D-55DA-43AA-AD3A-F919D94436F4}"/>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364380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C94E32-E3A2-4464-9388-913F87B301BC}"/>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48FFD74-8C9F-4E36-9ADE-A07123FA5BDA}"/>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4" name="바닥글 개체 틀 3">
            <a:extLst>
              <a:ext uri="{FF2B5EF4-FFF2-40B4-BE49-F238E27FC236}">
                <a16:creationId xmlns:a16="http://schemas.microsoft.com/office/drawing/2014/main" id="{C66262D3-C099-4973-B479-61A825BC020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A1A0347B-B398-44CF-96BD-897947B28195}"/>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19461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9461189B-3687-4E6F-A7C9-6686BD335A28}"/>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3" name="바닥글 개체 틀 2">
            <a:extLst>
              <a:ext uri="{FF2B5EF4-FFF2-40B4-BE49-F238E27FC236}">
                <a16:creationId xmlns:a16="http://schemas.microsoft.com/office/drawing/2014/main" id="{6710910F-E973-42FC-8662-3FF7844B1940}"/>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03D14B3-F89B-4371-9373-AA69C5F5A94E}"/>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326448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766E30-2DFB-4524-B977-741CED90D25F}"/>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59D8FB2D-A2FD-491E-B2FB-273532143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01244C13-8830-4D56-A5F8-C7535DA4B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F78058FE-CBC7-400A-B561-097BEEDF8B6E}"/>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6" name="바닥글 개체 틀 5">
            <a:extLst>
              <a:ext uri="{FF2B5EF4-FFF2-40B4-BE49-F238E27FC236}">
                <a16:creationId xmlns:a16="http://schemas.microsoft.com/office/drawing/2014/main" id="{FE80ED4A-5B41-4FAD-9FF3-3B908D5E5E8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25103AC-FBD6-4F5D-B56D-BBFE4CD3F4A9}"/>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34139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D883EE-3E7F-4318-AD55-EEF32CA93570}"/>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5E598CE1-370D-48CA-89A7-80B4303E5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2C1668A-049A-48E7-8915-582FA6D00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DD72917C-4D7A-495D-9E41-439E73F2E8DB}"/>
              </a:ext>
            </a:extLst>
          </p:cNvPr>
          <p:cNvSpPr>
            <a:spLocks noGrp="1"/>
          </p:cNvSpPr>
          <p:nvPr>
            <p:ph type="dt" sz="half" idx="10"/>
          </p:nvPr>
        </p:nvSpPr>
        <p:spPr/>
        <p:txBody>
          <a:bodyPr/>
          <a:lstStyle/>
          <a:p>
            <a:fld id="{B8471480-D13A-4EDD-8652-F964A55BB004}" type="datetimeFigureOut">
              <a:rPr lang="ko-KR" altLang="en-US" smtClean="0"/>
              <a:t>2018-06-27</a:t>
            </a:fld>
            <a:endParaRPr lang="ko-KR" altLang="en-US"/>
          </a:p>
        </p:txBody>
      </p:sp>
      <p:sp>
        <p:nvSpPr>
          <p:cNvPr id="6" name="바닥글 개체 틀 5">
            <a:extLst>
              <a:ext uri="{FF2B5EF4-FFF2-40B4-BE49-F238E27FC236}">
                <a16:creationId xmlns:a16="http://schemas.microsoft.com/office/drawing/2014/main" id="{86DAB48D-4056-4EC3-B43D-E99C395EF76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F210985-86DC-425D-B61E-B148D7F7587D}"/>
              </a:ext>
            </a:extLst>
          </p:cNvPr>
          <p:cNvSpPr>
            <a:spLocks noGrp="1"/>
          </p:cNvSpPr>
          <p:nvPr>
            <p:ph type="sldNum" sz="quarter" idx="12"/>
          </p:nvPr>
        </p:nvSpPr>
        <p:spPr/>
        <p:txBody>
          <a:body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190622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C2BCA677-405E-4709-A4EB-D9B39E565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244EB512-4F28-46DB-8921-966E2CBE7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3FE4F0E-7B3E-490C-B2C4-FA8435DFA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71480-D13A-4EDD-8652-F964A55BB004}" type="datetimeFigureOut">
              <a:rPr lang="ko-KR" altLang="en-US" smtClean="0"/>
              <a:t>2018-06-27</a:t>
            </a:fld>
            <a:endParaRPr lang="ko-KR" altLang="en-US"/>
          </a:p>
        </p:txBody>
      </p:sp>
      <p:sp>
        <p:nvSpPr>
          <p:cNvPr id="5" name="바닥글 개체 틀 4">
            <a:extLst>
              <a:ext uri="{FF2B5EF4-FFF2-40B4-BE49-F238E27FC236}">
                <a16:creationId xmlns:a16="http://schemas.microsoft.com/office/drawing/2014/main" id="{FD5813BB-3CBD-4E40-846D-8C12FF502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8C0FBA9-F836-480B-B0A7-F40BCAE72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EB50D-A6CE-4AC1-B4B9-6ADE274B7797}" type="slidenum">
              <a:rPr lang="ko-KR" altLang="en-US" smtClean="0"/>
              <a:t>‹#›</a:t>
            </a:fld>
            <a:endParaRPr lang="ko-KR" altLang="en-US"/>
          </a:p>
        </p:txBody>
      </p:sp>
    </p:spTree>
    <p:extLst>
      <p:ext uri="{BB962C8B-B14F-4D97-AF65-F5344CB8AC3E}">
        <p14:creationId xmlns:p14="http://schemas.microsoft.com/office/powerpoint/2010/main" val="333454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Universally_unique_identifie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8C75AA-B911-45DB-A610-A2F6293F7CE6}"/>
              </a:ext>
            </a:extLst>
          </p:cNvPr>
          <p:cNvSpPr>
            <a:spLocks noGrp="1"/>
          </p:cNvSpPr>
          <p:nvPr>
            <p:ph type="ctrTitle"/>
          </p:nvPr>
        </p:nvSpPr>
        <p:spPr/>
        <p:txBody>
          <a:bodyPr/>
          <a:lstStyle/>
          <a:p>
            <a:r>
              <a:rPr lang="ko-KR" altLang="en-US" dirty="0"/>
              <a:t>데이터 정제</a:t>
            </a:r>
            <a:r>
              <a:rPr lang="en-US" altLang="ko-KR" dirty="0"/>
              <a:t>, ETL, </a:t>
            </a:r>
            <a:r>
              <a:rPr lang="en-US" altLang="ko-KR" dirty="0" err="1"/>
              <a:t>uuid</a:t>
            </a:r>
            <a:r>
              <a:rPr lang="ko-KR" altLang="en-US" dirty="0"/>
              <a:t>와 </a:t>
            </a:r>
            <a:r>
              <a:rPr lang="en-US" altLang="ko-KR" dirty="0"/>
              <a:t>time series</a:t>
            </a:r>
            <a:endParaRPr lang="ko-KR" altLang="en-US" dirty="0"/>
          </a:p>
        </p:txBody>
      </p:sp>
      <p:sp>
        <p:nvSpPr>
          <p:cNvPr id="3" name="부제목 2">
            <a:extLst>
              <a:ext uri="{FF2B5EF4-FFF2-40B4-BE49-F238E27FC236}">
                <a16:creationId xmlns:a16="http://schemas.microsoft.com/office/drawing/2014/main" id="{67DD7067-3B74-433E-8973-DBA248CBDCE1}"/>
              </a:ext>
            </a:extLst>
          </p:cNvPr>
          <p:cNvSpPr>
            <a:spLocks noGrp="1"/>
          </p:cNvSpPr>
          <p:nvPr>
            <p:ph type="subTitle" idx="1"/>
          </p:nvPr>
        </p:nvSpPr>
        <p:spPr/>
        <p:txBody>
          <a:bodyPr/>
          <a:lstStyle/>
          <a:p>
            <a:r>
              <a:rPr lang="ko-KR" altLang="en-US" strike="sngStrike" dirty="0"/>
              <a:t>에 대해서 </a:t>
            </a:r>
            <a:r>
              <a:rPr lang="ko-KR" altLang="en-US" dirty="0"/>
              <a:t>발표자 </a:t>
            </a:r>
            <a:r>
              <a:rPr lang="en-US" altLang="ko-KR" dirty="0"/>
              <a:t>ZP21</a:t>
            </a:r>
            <a:r>
              <a:rPr lang="ko-KR" altLang="en-US" dirty="0"/>
              <a:t>기</a:t>
            </a:r>
            <a:r>
              <a:rPr lang="en-US" altLang="ko-KR" dirty="0"/>
              <a:t> </a:t>
            </a:r>
            <a:r>
              <a:rPr lang="ko-KR" altLang="en-US" dirty="0"/>
              <a:t>고한종</a:t>
            </a:r>
            <a:r>
              <a:rPr lang="ko-KR" altLang="en-US" strike="sngStrike" dirty="0"/>
              <a:t>이</a:t>
            </a:r>
            <a:r>
              <a:rPr lang="en-US" altLang="ko-KR" strike="sngStrike" dirty="0"/>
              <a:t> </a:t>
            </a:r>
            <a:r>
              <a:rPr lang="ko-KR" altLang="en-US" strike="sngStrike" dirty="0"/>
              <a:t>하고 싶은 말이나 하는 시간</a:t>
            </a:r>
            <a:endParaRPr lang="en-US" altLang="ko-KR" strike="sngStrike" dirty="0"/>
          </a:p>
          <a:p>
            <a:endParaRPr lang="en-US" altLang="ko-KR" strike="sngStrike" dirty="0"/>
          </a:p>
          <a:p>
            <a:r>
              <a:rPr lang="ko-KR" altLang="en-US" strike="sngStrike" dirty="0"/>
              <a:t>의식의 흐름 기법</a:t>
            </a:r>
          </a:p>
        </p:txBody>
      </p:sp>
    </p:spTree>
    <p:extLst>
      <p:ext uri="{BB962C8B-B14F-4D97-AF65-F5344CB8AC3E}">
        <p14:creationId xmlns:p14="http://schemas.microsoft.com/office/powerpoint/2010/main" val="319180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AF8AC8-802A-4A62-93B8-276AEE396001}"/>
              </a:ext>
            </a:extLst>
          </p:cNvPr>
          <p:cNvSpPr>
            <a:spLocks noGrp="1"/>
          </p:cNvSpPr>
          <p:nvPr>
            <p:ph type="title"/>
          </p:nvPr>
        </p:nvSpPr>
        <p:spPr/>
        <p:txBody>
          <a:bodyPr/>
          <a:lstStyle/>
          <a:p>
            <a:r>
              <a:rPr lang="en-US" altLang="ko-KR" dirty="0"/>
              <a:t>*** </a:t>
            </a:r>
            <a:r>
              <a:rPr lang="ko-KR" altLang="en-US" dirty="0"/>
              <a:t>웹 또는 모바일</a:t>
            </a:r>
          </a:p>
        </p:txBody>
      </p:sp>
      <p:sp>
        <p:nvSpPr>
          <p:cNvPr id="3" name="내용 개체 틀 2">
            <a:extLst>
              <a:ext uri="{FF2B5EF4-FFF2-40B4-BE49-F238E27FC236}">
                <a16:creationId xmlns:a16="http://schemas.microsoft.com/office/drawing/2014/main" id="{EBA42091-B2C9-4B69-A4AE-319FC23F47DD}"/>
              </a:ext>
            </a:extLst>
          </p:cNvPr>
          <p:cNvSpPr>
            <a:spLocks noGrp="1"/>
          </p:cNvSpPr>
          <p:nvPr>
            <p:ph idx="1"/>
          </p:nvPr>
        </p:nvSpPr>
        <p:spPr/>
        <p:txBody>
          <a:bodyPr/>
          <a:lstStyle/>
          <a:p>
            <a:r>
              <a:rPr lang="ko-KR" altLang="en-US" dirty="0"/>
              <a:t>프론트 엔드</a:t>
            </a:r>
            <a:r>
              <a:rPr lang="en-US" altLang="ko-KR" dirty="0"/>
              <a:t>’</a:t>
            </a:r>
          </a:p>
          <a:p>
            <a:pPr lvl="1"/>
            <a:r>
              <a:rPr lang="ko-KR" altLang="en-US" dirty="0"/>
              <a:t>퍼블리셔</a:t>
            </a:r>
            <a:endParaRPr lang="en-US" altLang="ko-KR" dirty="0"/>
          </a:p>
          <a:p>
            <a:r>
              <a:rPr lang="ko-KR" altLang="en-US" dirty="0" err="1"/>
              <a:t>백엔드</a:t>
            </a:r>
            <a:r>
              <a:rPr lang="en-US" altLang="ko-KR" dirty="0"/>
              <a:t>’</a:t>
            </a:r>
          </a:p>
          <a:p>
            <a:r>
              <a:rPr lang="en-US" altLang="ko-KR" dirty="0"/>
              <a:t>SE, Ops, DevOps”</a:t>
            </a:r>
          </a:p>
          <a:p>
            <a:pPr lvl="1"/>
            <a:r>
              <a:rPr lang="en-US" altLang="ko-KR" dirty="0"/>
              <a:t>DBA</a:t>
            </a:r>
          </a:p>
          <a:p>
            <a:endParaRPr lang="en-US" altLang="ko-KR" dirty="0"/>
          </a:p>
          <a:p>
            <a:r>
              <a:rPr lang="ko-KR" altLang="en-US" dirty="0"/>
              <a:t>사실 회사</a:t>
            </a:r>
            <a:r>
              <a:rPr lang="en-US" altLang="ko-KR" dirty="0"/>
              <a:t>-by-</a:t>
            </a:r>
            <a:r>
              <a:rPr lang="ko-KR" altLang="en-US" dirty="0"/>
              <a:t>회사 입니다</a:t>
            </a:r>
            <a:r>
              <a:rPr lang="en-US" altLang="ko-KR" dirty="0"/>
              <a:t>…</a:t>
            </a:r>
            <a:endParaRPr lang="ko-KR" altLang="en-US" dirty="0"/>
          </a:p>
        </p:txBody>
      </p:sp>
    </p:spTree>
    <p:extLst>
      <p:ext uri="{BB962C8B-B14F-4D97-AF65-F5344CB8AC3E}">
        <p14:creationId xmlns:p14="http://schemas.microsoft.com/office/powerpoint/2010/main" val="225453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2DD3A00-08FA-4FF2-B5E5-BCCD5DED087C}"/>
              </a:ext>
            </a:extLst>
          </p:cNvPr>
          <p:cNvSpPr>
            <a:spLocks noGrp="1"/>
          </p:cNvSpPr>
          <p:nvPr>
            <p:ph type="title"/>
          </p:nvPr>
        </p:nvSpPr>
        <p:spPr/>
        <p:txBody>
          <a:bodyPr/>
          <a:lstStyle/>
          <a:p>
            <a:r>
              <a:rPr lang="en-US" altLang="ko-KR" dirty="0"/>
              <a:t>*** </a:t>
            </a:r>
            <a:r>
              <a:rPr lang="ko-KR" altLang="en-US" dirty="0"/>
              <a:t>빅데이터</a:t>
            </a:r>
            <a:r>
              <a:rPr lang="en-US" altLang="ko-KR" dirty="0"/>
              <a:t>, </a:t>
            </a:r>
            <a:r>
              <a:rPr lang="ko-KR" altLang="en-US" dirty="0" err="1"/>
              <a:t>딥러닝</a:t>
            </a:r>
            <a:r>
              <a:rPr lang="en-US" altLang="ko-KR" dirty="0"/>
              <a:t>, </a:t>
            </a:r>
            <a:r>
              <a:rPr lang="ko-KR" altLang="en-US" dirty="0" err="1"/>
              <a:t>머신러닝</a:t>
            </a:r>
            <a:r>
              <a:rPr lang="en-US" altLang="ko-KR" dirty="0"/>
              <a:t>, </a:t>
            </a:r>
            <a:r>
              <a:rPr lang="ko-KR" altLang="en-US" dirty="0"/>
              <a:t>인공지능</a:t>
            </a:r>
            <a:r>
              <a:rPr lang="en-US" altLang="ko-KR" dirty="0"/>
              <a:t>, </a:t>
            </a:r>
            <a:r>
              <a:rPr lang="ko-KR" altLang="en-US" dirty="0"/>
              <a:t>하여간 이름 많은 그 분야</a:t>
            </a:r>
          </a:p>
        </p:txBody>
      </p:sp>
      <p:pic>
        <p:nvPicPr>
          <p:cNvPr id="4098" name="Picture 2" descr="https://cdn-images-1.medium.com/max/1600/1*dYjDEI0mLpsCOySKUuX1VA.png">
            <a:extLst>
              <a:ext uri="{FF2B5EF4-FFF2-40B4-BE49-F238E27FC236}">
                <a16:creationId xmlns:a16="http://schemas.microsoft.com/office/drawing/2014/main" id="{4167F230-6B77-438E-92BA-9761E361B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549382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B7417E-39A0-460D-BA0C-6DE3740A863B}"/>
              </a:ext>
            </a:extLst>
          </p:cNvPr>
          <p:cNvSpPr txBox="1"/>
          <p:nvPr/>
        </p:nvSpPr>
        <p:spPr>
          <a:xfrm>
            <a:off x="6540759" y="1800808"/>
            <a:ext cx="5094514" cy="3139321"/>
          </a:xfrm>
          <a:prstGeom prst="rect">
            <a:avLst/>
          </a:prstGeom>
          <a:noFill/>
        </p:spPr>
        <p:txBody>
          <a:bodyPr wrap="square" rtlCol="0">
            <a:spAutoFit/>
          </a:bodyPr>
          <a:lstStyle/>
          <a:p>
            <a:r>
              <a:rPr lang="en-US" altLang="ko-KR" dirty="0"/>
              <a:t>&lt;- </a:t>
            </a:r>
            <a:r>
              <a:rPr lang="ko-KR" altLang="en-US" dirty="0"/>
              <a:t>요런 프레임워크들 을 다뤄본 경험과</a:t>
            </a:r>
            <a:endParaRPr lang="en-US" altLang="ko-KR" dirty="0"/>
          </a:p>
          <a:p>
            <a:r>
              <a:rPr lang="ko-KR" altLang="en-US" dirty="0"/>
              <a:t>관련 된 수학적 지식</a:t>
            </a:r>
            <a:r>
              <a:rPr lang="en-US" altLang="ko-KR" dirty="0"/>
              <a:t>, </a:t>
            </a:r>
            <a:r>
              <a:rPr lang="ko-KR" altLang="en-US" dirty="0"/>
              <a:t>수많은 논문을 읽어 보신 분들이</a:t>
            </a:r>
            <a:r>
              <a:rPr lang="en-US" altLang="ko-KR" dirty="0"/>
              <a:t>. ( Data Science, Data Analytics )</a:t>
            </a:r>
          </a:p>
          <a:p>
            <a:endParaRPr lang="en-US" altLang="ko-KR" dirty="0"/>
          </a:p>
          <a:p>
            <a:r>
              <a:rPr lang="en-US" altLang="ko-KR" dirty="0">
                <a:solidFill>
                  <a:srgbClr val="FF0000"/>
                </a:solidFill>
              </a:rPr>
              <a:t>‘</a:t>
            </a:r>
            <a:r>
              <a:rPr lang="ko-KR" altLang="en-US" dirty="0">
                <a:solidFill>
                  <a:srgbClr val="FF0000"/>
                </a:solidFill>
              </a:rPr>
              <a:t>숫자</a:t>
            </a:r>
            <a:r>
              <a:rPr lang="en-US" altLang="ko-KR" dirty="0">
                <a:solidFill>
                  <a:srgbClr val="FF0000"/>
                </a:solidFill>
              </a:rPr>
              <a:t>’</a:t>
            </a:r>
            <a:r>
              <a:rPr lang="ko-KR" altLang="en-US" dirty="0">
                <a:solidFill>
                  <a:srgbClr val="FF0000"/>
                </a:solidFill>
              </a:rPr>
              <a:t>로 정제된 데이터</a:t>
            </a:r>
            <a:r>
              <a:rPr lang="ko-KR" altLang="en-US" dirty="0"/>
              <a:t>를 넣고 원하는 결과를 스스로 뽑아내는 </a:t>
            </a:r>
            <a:r>
              <a:rPr lang="en-US" altLang="ko-KR" dirty="0"/>
              <a:t>‘</a:t>
            </a:r>
            <a:r>
              <a:rPr lang="ko-KR" altLang="en-US" dirty="0"/>
              <a:t>모델</a:t>
            </a:r>
            <a:r>
              <a:rPr lang="en-US" altLang="ko-KR" dirty="0"/>
              <a:t>=</a:t>
            </a:r>
            <a:r>
              <a:rPr lang="ko-KR" altLang="en-US" dirty="0" err="1"/>
              <a:t>프로그램＇을</a:t>
            </a:r>
            <a:r>
              <a:rPr lang="ko-KR" altLang="en-US" dirty="0"/>
              <a:t> 만들려고 고군분투 하십니다</a:t>
            </a:r>
            <a:r>
              <a:rPr lang="en-US" altLang="ko-KR" dirty="0"/>
              <a:t>.</a:t>
            </a:r>
          </a:p>
          <a:p>
            <a:endParaRPr lang="en-US" altLang="ko-KR" dirty="0"/>
          </a:p>
          <a:p>
            <a:r>
              <a:rPr lang="ko-KR" altLang="en-US" dirty="0"/>
              <a:t>자</a:t>
            </a:r>
            <a:r>
              <a:rPr lang="en-US" altLang="ko-KR" dirty="0"/>
              <a:t>, </a:t>
            </a:r>
            <a:r>
              <a:rPr lang="ko-KR" altLang="en-US" dirty="0"/>
              <a:t>근데 그 정제된 데이터는 어디서 올까요</a:t>
            </a:r>
            <a:r>
              <a:rPr lang="en-US" altLang="ko-KR" dirty="0"/>
              <a:t>?</a:t>
            </a:r>
          </a:p>
          <a:p>
            <a:endParaRPr lang="en-US" altLang="ko-KR" strike="sngStrike" dirty="0"/>
          </a:p>
          <a:p>
            <a:r>
              <a:rPr lang="ko-KR" altLang="en-US" strike="sngStrike" dirty="0"/>
              <a:t>소는 누가 키워</a:t>
            </a:r>
          </a:p>
        </p:txBody>
      </p:sp>
    </p:spTree>
    <p:extLst>
      <p:ext uri="{BB962C8B-B14F-4D97-AF65-F5344CB8AC3E}">
        <p14:creationId xmlns:p14="http://schemas.microsoft.com/office/powerpoint/2010/main" val="37824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A7BED2D-6359-4F6C-A35F-A1B273B0B54E}"/>
              </a:ext>
            </a:extLst>
          </p:cNvPr>
          <p:cNvSpPr>
            <a:spLocks noGrp="1"/>
          </p:cNvSpPr>
          <p:nvPr>
            <p:ph type="title"/>
          </p:nvPr>
        </p:nvSpPr>
        <p:spPr/>
        <p:txBody>
          <a:bodyPr/>
          <a:lstStyle/>
          <a:p>
            <a:r>
              <a:rPr lang="en-US" altLang="ko-KR" dirty="0"/>
              <a:t>*** Data</a:t>
            </a:r>
            <a:r>
              <a:rPr lang="ko-KR" altLang="en-US" dirty="0"/>
              <a:t> </a:t>
            </a:r>
            <a:r>
              <a:rPr lang="en-US" altLang="ko-KR" dirty="0"/>
              <a:t>Engineer</a:t>
            </a:r>
            <a:endParaRPr lang="ko-KR" altLang="en-US" dirty="0"/>
          </a:p>
        </p:txBody>
      </p:sp>
      <p:sp>
        <p:nvSpPr>
          <p:cNvPr id="4" name="직사각형 3">
            <a:extLst>
              <a:ext uri="{FF2B5EF4-FFF2-40B4-BE49-F238E27FC236}">
                <a16:creationId xmlns:a16="http://schemas.microsoft.com/office/drawing/2014/main" id="{04E748EC-A170-4396-9A3A-B20CC0267514}"/>
              </a:ext>
            </a:extLst>
          </p:cNvPr>
          <p:cNvSpPr/>
          <p:nvPr/>
        </p:nvSpPr>
        <p:spPr>
          <a:xfrm>
            <a:off x="0" y="6492875"/>
            <a:ext cx="4123180" cy="369332"/>
          </a:xfrm>
          <a:prstGeom prst="rect">
            <a:avLst/>
          </a:prstGeom>
        </p:spPr>
        <p:txBody>
          <a:bodyPr wrap="none">
            <a:spAutoFit/>
          </a:bodyPr>
          <a:lstStyle/>
          <a:p>
            <a:r>
              <a:rPr lang="ko-KR" altLang="en-US" dirty="0"/>
              <a:t>https://en.wikipedia.org/wiki/DataOps</a:t>
            </a:r>
          </a:p>
        </p:txBody>
      </p:sp>
      <p:sp>
        <p:nvSpPr>
          <p:cNvPr id="5" name="TextBox 4">
            <a:extLst>
              <a:ext uri="{FF2B5EF4-FFF2-40B4-BE49-F238E27FC236}">
                <a16:creationId xmlns:a16="http://schemas.microsoft.com/office/drawing/2014/main" id="{AD270AE3-BD4A-4690-8F4F-48B09F229B6C}"/>
              </a:ext>
            </a:extLst>
          </p:cNvPr>
          <p:cNvSpPr txBox="1"/>
          <p:nvPr/>
        </p:nvSpPr>
        <p:spPr>
          <a:xfrm>
            <a:off x="838200" y="1971413"/>
            <a:ext cx="10515600" cy="3416320"/>
          </a:xfrm>
          <a:prstGeom prst="rect">
            <a:avLst/>
          </a:prstGeom>
          <a:noFill/>
        </p:spPr>
        <p:txBody>
          <a:bodyPr wrap="square" rtlCol="0">
            <a:spAutoFit/>
          </a:bodyPr>
          <a:lstStyle/>
          <a:p>
            <a:r>
              <a:rPr lang="en-US" altLang="ko-KR" b="1" dirty="0"/>
              <a:t>Data Engineer</a:t>
            </a:r>
          </a:p>
          <a:p>
            <a:r>
              <a:rPr lang="en-US" altLang="ko-KR" u="sng" dirty="0"/>
              <a:t>Data Engineers are the data professionals who prepare the “</a:t>
            </a:r>
            <a:r>
              <a:rPr lang="en-US" altLang="ko-KR" u="sng" dirty="0">
                <a:solidFill>
                  <a:srgbClr val="FF0000"/>
                </a:solidFill>
              </a:rPr>
              <a:t>big data</a:t>
            </a:r>
            <a:r>
              <a:rPr lang="en-US" altLang="ko-KR" u="sng" dirty="0"/>
              <a:t>” infrastructure to be analyzed by Data Scientists</a:t>
            </a:r>
            <a:r>
              <a:rPr lang="en-US" altLang="ko-KR" dirty="0"/>
              <a:t>. They are software engineers who design, build, integrate data from various resources, and manage big data. Then, they write complex queries on that, make sure it is easily accessible, works smoothly, and their goal is optimizing the performance of their company’s big data ecosystem.</a:t>
            </a:r>
          </a:p>
          <a:p>
            <a:r>
              <a:rPr lang="en-US" altLang="ko-KR" u="sng" dirty="0"/>
              <a:t>They might also run some </a:t>
            </a:r>
            <a:r>
              <a:rPr lang="en-US" altLang="ko-KR" u="sng" dirty="0">
                <a:solidFill>
                  <a:srgbClr val="FF0000"/>
                </a:solidFill>
              </a:rPr>
              <a:t>ETL</a:t>
            </a:r>
            <a:r>
              <a:rPr lang="en-US" altLang="ko-KR" u="sng" dirty="0"/>
              <a:t> (Extract, Transform and Load) on top of big datasets and create big data warehouses that can be used for reporting or analysis by data scientists</a:t>
            </a:r>
            <a:r>
              <a:rPr lang="en-US" altLang="ko-KR" dirty="0"/>
              <a:t>. Beyond that, because Data Engineers focus more on the design and architecture</a:t>
            </a:r>
            <a:r>
              <a:rPr lang="en-US" altLang="ko-KR" u="sng" dirty="0"/>
              <a:t>, they are typically not expected to know any machine learning or analytics for big data.</a:t>
            </a:r>
          </a:p>
          <a:p>
            <a:r>
              <a:rPr lang="en-US" altLang="ko-KR" b="1" dirty="0"/>
              <a:t>Skills</a:t>
            </a:r>
            <a:r>
              <a:rPr lang="en-US" altLang="ko-KR" dirty="0"/>
              <a:t>: </a:t>
            </a:r>
            <a:r>
              <a:rPr lang="en-US" altLang="ko-KR" dirty="0">
                <a:solidFill>
                  <a:srgbClr val="FF0000"/>
                </a:solidFill>
              </a:rPr>
              <a:t>Hadoop</a:t>
            </a:r>
            <a:r>
              <a:rPr lang="en-US" altLang="ko-KR" dirty="0"/>
              <a:t>, MapReduce, </a:t>
            </a:r>
            <a:r>
              <a:rPr lang="en-US" altLang="ko-KR" dirty="0">
                <a:solidFill>
                  <a:srgbClr val="FF0000"/>
                </a:solidFill>
              </a:rPr>
              <a:t>Hive</a:t>
            </a:r>
            <a:r>
              <a:rPr lang="en-US" altLang="ko-KR" dirty="0"/>
              <a:t>, Pig, Data streaming, NoSQL, SQL, programming.</a:t>
            </a:r>
            <a:br>
              <a:rPr lang="en-US" altLang="ko-KR" dirty="0"/>
            </a:br>
            <a:r>
              <a:rPr lang="en-US" altLang="ko-KR" b="1" dirty="0"/>
              <a:t>Tools:</a:t>
            </a:r>
            <a:r>
              <a:rPr lang="en-US" altLang="ko-KR" dirty="0"/>
              <a:t> </a:t>
            </a:r>
            <a:r>
              <a:rPr lang="en-US" altLang="ko-KR" dirty="0" err="1"/>
              <a:t>DashDB</a:t>
            </a:r>
            <a:r>
              <a:rPr lang="en-US" altLang="ko-KR" dirty="0"/>
              <a:t>, MySQL, MongoDB, Cassandra</a:t>
            </a:r>
          </a:p>
        </p:txBody>
      </p:sp>
      <p:sp>
        <p:nvSpPr>
          <p:cNvPr id="6" name="직사각형 5">
            <a:extLst>
              <a:ext uri="{FF2B5EF4-FFF2-40B4-BE49-F238E27FC236}">
                <a16:creationId xmlns:a16="http://schemas.microsoft.com/office/drawing/2014/main" id="{79BAFF94-FC2B-469A-ABD4-DD8E54C9AF98}"/>
              </a:ext>
            </a:extLst>
          </p:cNvPr>
          <p:cNvSpPr/>
          <p:nvPr/>
        </p:nvSpPr>
        <p:spPr>
          <a:xfrm>
            <a:off x="0" y="6123543"/>
            <a:ext cx="12192000" cy="369332"/>
          </a:xfrm>
          <a:prstGeom prst="rect">
            <a:avLst/>
          </a:prstGeom>
        </p:spPr>
        <p:txBody>
          <a:bodyPr wrap="square">
            <a:spAutoFit/>
          </a:bodyPr>
          <a:lstStyle/>
          <a:p>
            <a:r>
              <a:rPr lang="ko-KR" altLang="en-US" dirty="0"/>
              <a:t>https://cognitiveclass.ai/blog/data-scientist-vs-data-engineer/</a:t>
            </a:r>
          </a:p>
        </p:txBody>
      </p:sp>
    </p:spTree>
    <p:extLst>
      <p:ext uri="{BB962C8B-B14F-4D97-AF65-F5344CB8AC3E}">
        <p14:creationId xmlns:p14="http://schemas.microsoft.com/office/powerpoint/2010/main" val="268901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B30FADD3-6C82-4C3E-A384-00931687ABE2}"/>
              </a:ext>
            </a:extLst>
          </p:cNvPr>
          <p:cNvSpPr>
            <a:spLocks noGrp="1"/>
          </p:cNvSpPr>
          <p:nvPr>
            <p:ph type="title"/>
          </p:nvPr>
        </p:nvSpPr>
        <p:spPr/>
        <p:txBody>
          <a:bodyPr/>
          <a:lstStyle/>
          <a:p>
            <a:r>
              <a:rPr lang="ko-KR" altLang="en-US" dirty="0"/>
              <a:t>잠깐 쉬죠</a:t>
            </a:r>
            <a:r>
              <a:rPr lang="en-US" altLang="ko-KR" dirty="0"/>
              <a:t>.</a:t>
            </a:r>
            <a:endParaRPr lang="ko-KR" altLang="en-US" dirty="0"/>
          </a:p>
        </p:txBody>
      </p:sp>
    </p:spTree>
    <p:extLst>
      <p:ext uri="{BB962C8B-B14F-4D97-AF65-F5344CB8AC3E}">
        <p14:creationId xmlns:p14="http://schemas.microsoft.com/office/powerpoint/2010/main" val="288002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82D383-6101-434C-BA94-DE8BE11BA396}"/>
              </a:ext>
            </a:extLst>
          </p:cNvPr>
          <p:cNvSpPr>
            <a:spLocks noGrp="1"/>
          </p:cNvSpPr>
          <p:nvPr>
            <p:ph type="title"/>
          </p:nvPr>
        </p:nvSpPr>
        <p:spPr/>
        <p:txBody>
          <a:bodyPr/>
          <a:lstStyle/>
          <a:p>
            <a:r>
              <a:rPr lang="ko-KR" altLang="en-US" dirty="0"/>
              <a:t>학교</a:t>
            </a:r>
            <a:r>
              <a:rPr lang="en-US" altLang="ko-KR" dirty="0"/>
              <a:t>_</a:t>
            </a:r>
            <a:r>
              <a:rPr lang="ko-KR" altLang="en-US" dirty="0"/>
              <a:t>바깥</a:t>
            </a:r>
            <a:r>
              <a:rPr lang="en-US" altLang="ko-KR" dirty="0"/>
              <a:t>_</a:t>
            </a:r>
            <a:r>
              <a:rPr lang="ko-KR" altLang="en-US" dirty="0"/>
              <a:t>세상의</a:t>
            </a:r>
            <a:r>
              <a:rPr lang="en-US" altLang="ko-KR" dirty="0"/>
              <a:t>_</a:t>
            </a:r>
            <a:r>
              <a:rPr lang="en-US" altLang="ko-KR" dirty="0" err="1"/>
              <a:t>DB.alaboja</a:t>
            </a:r>
            <a:endParaRPr lang="ko-KR" altLang="en-US" dirty="0"/>
          </a:p>
        </p:txBody>
      </p:sp>
      <p:sp>
        <p:nvSpPr>
          <p:cNvPr id="3" name="텍스트 개체 틀 2">
            <a:extLst>
              <a:ext uri="{FF2B5EF4-FFF2-40B4-BE49-F238E27FC236}">
                <a16:creationId xmlns:a16="http://schemas.microsoft.com/office/drawing/2014/main" id="{5DB64EE6-3DD8-4E7F-A8D0-1AE02E0602A8}"/>
              </a:ext>
            </a:extLst>
          </p:cNvPr>
          <p:cNvSpPr>
            <a:spLocks noGrp="1"/>
          </p:cNvSpPr>
          <p:nvPr>
            <p:ph type="body" idx="1"/>
          </p:nvPr>
        </p:nvSpPr>
        <p:spPr/>
        <p:txBody>
          <a:bodyPr/>
          <a:lstStyle/>
          <a:p>
            <a:r>
              <a:rPr lang="ko-KR" altLang="en-US" dirty="0"/>
              <a:t>정규화가 무조건 옳지는 않다</a:t>
            </a:r>
            <a:r>
              <a:rPr lang="en-US" altLang="ko-KR" dirty="0"/>
              <a:t>.</a:t>
            </a:r>
            <a:endParaRPr lang="ko-KR" altLang="en-US" dirty="0"/>
          </a:p>
        </p:txBody>
      </p:sp>
    </p:spTree>
    <p:extLst>
      <p:ext uri="{BB962C8B-B14F-4D97-AF65-F5344CB8AC3E}">
        <p14:creationId xmlns:p14="http://schemas.microsoft.com/office/powerpoint/2010/main" val="118888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C7142ED5-E964-4C77-BE5C-B6AB5E854190}"/>
              </a:ext>
            </a:extLst>
          </p:cNvPr>
          <p:cNvSpPr>
            <a:spLocks noGrp="1"/>
          </p:cNvSpPr>
          <p:nvPr>
            <p:ph type="title"/>
          </p:nvPr>
        </p:nvSpPr>
        <p:spPr>
          <a:xfrm>
            <a:off x="838200" y="365125"/>
            <a:ext cx="10515600" cy="1325563"/>
          </a:xfrm>
        </p:spPr>
        <p:txBody>
          <a:bodyPr/>
          <a:lstStyle/>
          <a:p>
            <a:r>
              <a:rPr lang="en-US" altLang="ko-KR" dirty="0"/>
              <a:t> </a:t>
            </a:r>
            <a:endParaRPr lang="ko-KR" altLang="en-US" dirty="0"/>
          </a:p>
        </p:txBody>
      </p:sp>
      <p:pic>
        <p:nvPicPr>
          <p:cNvPr id="3" name="내용 개체 틀 2">
            <a:extLst>
              <a:ext uri="{FF2B5EF4-FFF2-40B4-BE49-F238E27FC236}">
                <a16:creationId xmlns:a16="http://schemas.microsoft.com/office/drawing/2014/main" id="{C6065267-022F-473F-BB3F-4C2832FFFF0A}"/>
              </a:ext>
            </a:extLst>
          </p:cNvPr>
          <p:cNvPicPr>
            <a:picLocks noGrp="1" noChangeAspect="1"/>
          </p:cNvPicPr>
          <p:nvPr>
            <p:ph idx="1"/>
          </p:nvPr>
        </p:nvPicPr>
        <p:blipFill>
          <a:blip r:embed="rId2"/>
          <a:stretch>
            <a:fillRect/>
          </a:stretch>
        </p:blipFill>
        <p:spPr>
          <a:xfrm>
            <a:off x="838200" y="1690688"/>
            <a:ext cx="3315305" cy="4351338"/>
          </a:xfrm>
          <a:prstGeom prst="rect">
            <a:avLst/>
          </a:prstGeom>
        </p:spPr>
      </p:pic>
      <p:sp>
        <p:nvSpPr>
          <p:cNvPr id="6" name="TextBox 5">
            <a:extLst>
              <a:ext uri="{FF2B5EF4-FFF2-40B4-BE49-F238E27FC236}">
                <a16:creationId xmlns:a16="http://schemas.microsoft.com/office/drawing/2014/main" id="{FDD4D9F0-F084-4860-97DA-805EFE25CE56}"/>
              </a:ext>
            </a:extLst>
          </p:cNvPr>
          <p:cNvSpPr txBox="1"/>
          <p:nvPr/>
        </p:nvSpPr>
        <p:spPr>
          <a:xfrm>
            <a:off x="4254759" y="1690688"/>
            <a:ext cx="7389845" cy="4031873"/>
          </a:xfrm>
          <a:prstGeom prst="rect">
            <a:avLst/>
          </a:prstGeom>
          <a:noFill/>
        </p:spPr>
        <p:txBody>
          <a:bodyPr wrap="square" rtlCol="0">
            <a:spAutoFit/>
          </a:bodyPr>
          <a:lstStyle/>
          <a:p>
            <a:r>
              <a:rPr lang="ko-KR" altLang="en-US" sz="3200" dirty="0"/>
              <a:t>지금부터 할 얘기는 좌측에 보이는 책을 매우 많이 참고해서 </a:t>
            </a:r>
            <a:endParaRPr lang="en-US" altLang="ko-KR" sz="3200" dirty="0"/>
          </a:p>
          <a:p>
            <a:r>
              <a:rPr lang="ko-KR" altLang="en-US" sz="3200" dirty="0"/>
              <a:t>작성 되었습니다</a:t>
            </a:r>
            <a:r>
              <a:rPr lang="en-US" altLang="ko-KR" sz="3200" dirty="0"/>
              <a:t>.</a:t>
            </a:r>
          </a:p>
          <a:p>
            <a:endParaRPr lang="en-US" altLang="ko-KR" sz="3200" dirty="0"/>
          </a:p>
          <a:p>
            <a:r>
              <a:rPr lang="ko-KR" altLang="en-US" sz="3200" dirty="0"/>
              <a:t>엄청 읽을 만한 책이니 읽어 보는 것을 추천합니다</a:t>
            </a:r>
            <a:r>
              <a:rPr lang="en-US" altLang="ko-KR" sz="3200" dirty="0"/>
              <a:t>.</a:t>
            </a:r>
          </a:p>
          <a:p>
            <a:endParaRPr lang="en-US" altLang="ko-KR" sz="3200" dirty="0"/>
          </a:p>
          <a:p>
            <a:r>
              <a:rPr lang="ko-KR" altLang="en-US" sz="3200" dirty="0"/>
              <a:t>번역서도 있어요</a:t>
            </a:r>
            <a:r>
              <a:rPr lang="en-US" altLang="ko-KR" sz="3200" dirty="0"/>
              <a:t>.</a:t>
            </a:r>
            <a:endParaRPr lang="ko-KR" altLang="en-US" sz="3200" dirty="0"/>
          </a:p>
        </p:txBody>
      </p:sp>
    </p:spTree>
    <p:extLst>
      <p:ext uri="{BB962C8B-B14F-4D97-AF65-F5344CB8AC3E}">
        <p14:creationId xmlns:p14="http://schemas.microsoft.com/office/powerpoint/2010/main" val="39497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060F9C-653D-423E-A136-410A27A4552D}"/>
              </a:ext>
            </a:extLst>
          </p:cNvPr>
          <p:cNvSpPr>
            <a:spLocks noGrp="1"/>
          </p:cNvSpPr>
          <p:nvPr>
            <p:ph type="title"/>
          </p:nvPr>
        </p:nvSpPr>
        <p:spPr>
          <a:xfrm>
            <a:off x="838200" y="365125"/>
            <a:ext cx="10515600" cy="1325563"/>
          </a:xfrm>
        </p:spPr>
        <p:txBody>
          <a:bodyPr/>
          <a:lstStyle/>
          <a:p>
            <a:r>
              <a:rPr lang="ko-KR" altLang="en-US"/>
              <a:t>학교에서는 주로 이런 것을 배우죠</a:t>
            </a:r>
            <a:r>
              <a:rPr lang="en-US" altLang="ko-KR"/>
              <a:t>.</a:t>
            </a:r>
            <a:endParaRPr lang="ko-KR" altLang="en-US" dirty="0"/>
          </a:p>
        </p:txBody>
      </p:sp>
      <p:sp>
        <p:nvSpPr>
          <p:cNvPr id="3" name="내용 개체 틀 2">
            <a:extLst>
              <a:ext uri="{FF2B5EF4-FFF2-40B4-BE49-F238E27FC236}">
                <a16:creationId xmlns:a16="http://schemas.microsoft.com/office/drawing/2014/main" id="{297C9067-9102-4FB7-93C3-20084876E03C}"/>
              </a:ext>
            </a:extLst>
          </p:cNvPr>
          <p:cNvSpPr>
            <a:spLocks noGrp="1"/>
          </p:cNvSpPr>
          <p:nvPr>
            <p:ph idx="1"/>
          </p:nvPr>
        </p:nvSpPr>
        <p:spPr>
          <a:xfrm>
            <a:off x="838200" y="1825625"/>
            <a:ext cx="10515600" cy="4351338"/>
          </a:xfrm>
        </p:spPr>
        <p:txBody>
          <a:bodyPr/>
          <a:lstStyle/>
          <a:p>
            <a:r>
              <a:rPr lang="ko-KR" altLang="en-US" dirty="0"/>
              <a:t>엉망 진창인 테이블 보여주고 아름답게 정규화 시키는 법을 서술 </a:t>
            </a:r>
            <a:r>
              <a:rPr lang="ko-KR" altLang="en-US" dirty="0" err="1"/>
              <a:t>하시오</a:t>
            </a:r>
            <a:r>
              <a:rPr lang="en-US" altLang="ko-KR" dirty="0"/>
              <a:t>. (</a:t>
            </a:r>
            <a:r>
              <a:rPr lang="ko-KR" altLang="en-US" dirty="0"/>
              <a:t>주관식</a:t>
            </a:r>
            <a:r>
              <a:rPr lang="en-US" altLang="ko-KR" dirty="0"/>
              <a:t>, </a:t>
            </a:r>
            <a:r>
              <a:rPr lang="ko-KR" altLang="en-US" dirty="0"/>
              <a:t>시험문제 단골</a:t>
            </a:r>
            <a:r>
              <a:rPr lang="en-US" altLang="ko-KR" dirty="0"/>
              <a:t>)</a:t>
            </a:r>
          </a:p>
          <a:p>
            <a:endParaRPr lang="en-US" altLang="ko-KR" dirty="0"/>
          </a:p>
          <a:p>
            <a:r>
              <a:rPr lang="ko-KR" altLang="en-US" dirty="0"/>
              <a:t>뭐가 겁나게 복잡한 산문</a:t>
            </a:r>
            <a:r>
              <a:rPr lang="en-US" altLang="ko-KR" dirty="0"/>
              <a:t>, </a:t>
            </a:r>
            <a:r>
              <a:rPr lang="ko-KR" altLang="en-US" dirty="0"/>
              <a:t>혹은 </a:t>
            </a:r>
            <a:r>
              <a:rPr lang="ko-KR" altLang="en-US" dirty="0" err="1"/>
              <a:t>유즈케이스</a:t>
            </a:r>
            <a:r>
              <a:rPr lang="ko-KR" altLang="en-US" dirty="0"/>
              <a:t> 다이어그램 </a:t>
            </a:r>
            <a:r>
              <a:rPr lang="ko-KR" altLang="en-US" dirty="0" err="1"/>
              <a:t>같은거</a:t>
            </a:r>
            <a:r>
              <a:rPr lang="ko-KR" altLang="en-US" dirty="0"/>
              <a:t> 던져 주고</a:t>
            </a:r>
            <a:r>
              <a:rPr lang="en-US" altLang="ko-KR" dirty="0"/>
              <a:t>, E-R </a:t>
            </a:r>
            <a:r>
              <a:rPr lang="ko-KR" altLang="en-US" dirty="0"/>
              <a:t>다이어그램 그려 </a:t>
            </a:r>
            <a:r>
              <a:rPr lang="ko-KR" altLang="en-US" dirty="0" err="1"/>
              <a:t>보시오</a:t>
            </a:r>
            <a:r>
              <a:rPr lang="en-US" altLang="ko-KR" dirty="0"/>
              <a:t>…</a:t>
            </a:r>
          </a:p>
          <a:p>
            <a:endParaRPr lang="ko-KR" altLang="en-US" dirty="0"/>
          </a:p>
        </p:txBody>
      </p:sp>
      <p:pic>
        <p:nvPicPr>
          <p:cNvPr id="1026" name="Picture 2" descr="ì ì¤ì¼ì´ì¤ ë¤ì´ì´ê·¸ë¨ì ëí ì´ë¯¸ì§ ê²ìê²°ê³¼">
            <a:extLst>
              <a:ext uri="{FF2B5EF4-FFF2-40B4-BE49-F238E27FC236}">
                <a16:creationId xmlns:a16="http://schemas.microsoft.com/office/drawing/2014/main" id="{C8B4C21B-D4A5-401B-85DB-E92F4F095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77" y="4711959"/>
            <a:ext cx="5142246" cy="1864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Rë¤ì´ì´ê·¸ë¨ì ëí ì´ë¯¸ì§ ê²ìê²°ê³¼">
            <a:extLst>
              <a:ext uri="{FF2B5EF4-FFF2-40B4-BE49-F238E27FC236}">
                <a16:creationId xmlns:a16="http://schemas.microsoft.com/office/drawing/2014/main" id="{F5F62592-9E38-45D3-A1FD-7260E34EC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44" y="4642112"/>
            <a:ext cx="3637772" cy="1934739"/>
          </a:xfrm>
          <a:prstGeom prst="rect">
            <a:avLst/>
          </a:prstGeom>
          <a:noFill/>
          <a:extLst>
            <a:ext uri="{909E8E84-426E-40DD-AFC4-6F175D3DCCD1}">
              <a14:hiddenFill xmlns:a14="http://schemas.microsoft.com/office/drawing/2010/main">
                <a:solidFill>
                  <a:srgbClr val="FFFFFF"/>
                </a:solidFill>
              </a14:hiddenFill>
            </a:ext>
          </a:extLst>
        </p:spPr>
      </p:pic>
      <p:sp>
        <p:nvSpPr>
          <p:cNvPr id="5" name="화살표: 오른쪽 4">
            <a:extLst>
              <a:ext uri="{FF2B5EF4-FFF2-40B4-BE49-F238E27FC236}">
                <a16:creationId xmlns:a16="http://schemas.microsoft.com/office/drawing/2014/main" id="{CA7EE3E0-0ED1-460E-A2CE-2B88C0D5443D}"/>
              </a:ext>
            </a:extLst>
          </p:cNvPr>
          <p:cNvSpPr/>
          <p:nvPr/>
        </p:nvSpPr>
        <p:spPr>
          <a:xfrm>
            <a:off x="6096000" y="5206482"/>
            <a:ext cx="752669" cy="466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3308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671C52-635E-4A4E-BB2F-8BFE3C3A6DB1}"/>
              </a:ext>
            </a:extLst>
          </p:cNvPr>
          <p:cNvSpPr>
            <a:spLocks noGrp="1"/>
          </p:cNvSpPr>
          <p:nvPr>
            <p:ph type="title"/>
          </p:nvPr>
        </p:nvSpPr>
        <p:spPr/>
        <p:txBody>
          <a:bodyPr/>
          <a:lstStyle/>
          <a:p>
            <a:r>
              <a:rPr lang="ko-KR" altLang="en-US" dirty="0"/>
              <a:t>학교에서 배우지 않는 것</a:t>
            </a:r>
          </a:p>
        </p:txBody>
      </p:sp>
      <p:sp>
        <p:nvSpPr>
          <p:cNvPr id="3" name="내용 개체 틀 2">
            <a:extLst>
              <a:ext uri="{FF2B5EF4-FFF2-40B4-BE49-F238E27FC236}">
                <a16:creationId xmlns:a16="http://schemas.microsoft.com/office/drawing/2014/main" id="{DECF5AEB-A65C-4822-ADB7-F077F1F3FF75}"/>
              </a:ext>
            </a:extLst>
          </p:cNvPr>
          <p:cNvSpPr>
            <a:spLocks noGrp="1"/>
          </p:cNvSpPr>
          <p:nvPr>
            <p:ph idx="1"/>
          </p:nvPr>
        </p:nvSpPr>
        <p:spPr/>
        <p:txBody>
          <a:bodyPr>
            <a:normAutofit/>
          </a:bodyPr>
          <a:lstStyle/>
          <a:p>
            <a:r>
              <a:rPr lang="ko-KR" altLang="en-US" dirty="0"/>
              <a:t>데이터 베이스를 운영 하는 여러가지 방법</a:t>
            </a:r>
            <a:r>
              <a:rPr lang="en-US" altLang="ko-KR" dirty="0"/>
              <a:t>*</a:t>
            </a:r>
          </a:p>
          <a:p>
            <a:endParaRPr lang="en-US" altLang="ko-KR" dirty="0"/>
          </a:p>
          <a:p>
            <a:pPr marL="0" indent="0">
              <a:buNone/>
            </a:pPr>
            <a:endParaRPr lang="en-US" altLang="ko-KR" dirty="0"/>
          </a:p>
          <a:p>
            <a:r>
              <a:rPr lang="ko-KR" altLang="en-US" dirty="0"/>
              <a:t>근데 회사에서 일 할 때</a:t>
            </a:r>
            <a:r>
              <a:rPr lang="en-US" altLang="ko-KR" dirty="0"/>
              <a:t>, </a:t>
            </a:r>
            <a:r>
              <a:rPr lang="ko-KR" altLang="en-US" dirty="0"/>
              <a:t>스키마는 </a:t>
            </a:r>
            <a:r>
              <a:rPr lang="en-US" altLang="ko-KR" dirty="0"/>
              <a:t>1</a:t>
            </a:r>
            <a:r>
              <a:rPr lang="ko-KR" altLang="en-US" dirty="0"/>
              <a:t>년에 한번 짤까 </a:t>
            </a:r>
            <a:r>
              <a:rPr lang="ko-KR" altLang="en-US" dirty="0" err="1"/>
              <a:t>말까인데</a:t>
            </a:r>
            <a:r>
              <a:rPr lang="en-US" altLang="ko-KR" dirty="0"/>
              <a:t>…</a:t>
            </a:r>
          </a:p>
          <a:p>
            <a:pPr lvl="1"/>
            <a:r>
              <a:rPr lang="en-US" altLang="ko-KR" dirty="0"/>
              <a:t>// </a:t>
            </a:r>
            <a:r>
              <a:rPr lang="ko-KR" altLang="en-US" dirty="0"/>
              <a:t>만일 </a:t>
            </a:r>
            <a:r>
              <a:rPr lang="en-US" altLang="ko-KR" dirty="0"/>
              <a:t>e</a:t>
            </a:r>
            <a:r>
              <a:rPr lang="ko-KR" altLang="en-US" dirty="0"/>
              <a:t>커머스 가면 사정이 좀 다를 수 있습니다</a:t>
            </a:r>
            <a:r>
              <a:rPr lang="en-US" altLang="ko-KR" dirty="0"/>
              <a:t>.</a:t>
            </a:r>
          </a:p>
          <a:p>
            <a:pPr lvl="1"/>
            <a:r>
              <a:rPr lang="en-US" altLang="ko-KR" dirty="0"/>
              <a:t>// </a:t>
            </a:r>
            <a:r>
              <a:rPr lang="ko-KR" altLang="en-US" dirty="0"/>
              <a:t>만일 </a:t>
            </a:r>
            <a:r>
              <a:rPr lang="en-US" altLang="ko-KR" dirty="0"/>
              <a:t>SI</a:t>
            </a:r>
            <a:r>
              <a:rPr lang="ko-KR" altLang="en-US" dirty="0"/>
              <a:t>로 가면 사정이 좀 다를 수 있습니다</a:t>
            </a:r>
            <a:r>
              <a:rPr lang="en-US" altLang="ko-KR" dirty="0"/>
              <a:t>…</a:t>
            </a:r>
          </a:p>
          <a:p>
            <a:pPr lvl="1"/>
            <a:endParaRPr lang="en-US" altLang="ko-KR" dirty="0"/>
          </a:p>
          <a:p>
            <a:pPr lvl="1"/>
            <a:endParaRPr lang="en-US" altLang="ko-KR" dirty="0"/>
          </a:p>
          <a:p>
            <a:pPr lvl="8"/>
            <a:r>
              <a:rPr lang="ko-KR" altLang="en-US" dirty="0"/>
              <a:t>배우는게 쓸모 없다는 소리는 절대 아니니</a:t>
            </a:r>
            <a:r>
              <a:rPr lang="en-US" altLang="ko-KR" dirty="0"/>
              <a:t>, </a:t>
            </a:r>
            <a:r>
              <a:rPr lang="ko-KR" altLang="en-US" dirty="0"/>
              <a:t>열심히 하세요</a:t>
            </a:r>
            <a:r>
              <a:rPr lang="en-US" altLang="ko-KR" dirty="0"/>
              <a:t>. </a:t>
            </a:r>
            <a:r>
              <a:rPr lang="ko-KR" altLang="en-US" dirty="0" err="1"/>
              <a:t>안그럼</a:t>
            </a:r>
            <a:r>
              <a:rPr lang="ko-KR" altLang="en-US" dirty="0"/>
              <a:t> 시험지가 </a:t>
            </a:r>
            <a:r>
              <a:rPr lang="ko-KR" altLang="en-US" dirty="0" err="1"/>
              <a:t>처참해집ㄴ디ㅏ</a:t>
            </a:r>
            <a:endParaRPr lang="en-US" altLang="ko-KR" dirty="0"/>
          </a:p>
        </p:txBody>
      </p:sp>
    </p:spTree>
    <p:extLst>
      <p:ext uri="{BB962C8B-B14F-4D97-AF65-F5344CB8AC3E}">
        <p14:creationId xmlns:p14="http://schemas.microsoft.com/office/powerpoint/2010/main" val="70448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8D2DB3-DCF2-4DEE-8A9E-B21D2EFDB295}"/>
              </a:ext>
            </a:extLst>
          </p:cNvPr>
          <p:cNvSpPr>
            <a:spLocks noGrp="1"/>
          </p:cNvSpPr>
          <p:nvPr>
            <p:ph type="title"/>
          </p:nvPr>
        </p:nvSpPr>
        <p:spPr/>
        <p:txBody>
          <a:bodyPr/>
          <a:lstStyle/>
          <a:p>
            <a:r>
              <a:rPr lang="en-US" altLang="ko-KR" dirty="0"/>
              <a:t>* </a:t>
            </a:r>
            <a:r>
              <a:rPr lang="ko-KR" altLang="en-US" dirty="0"/>
              <a:t>운영에 대해서</a:t>
            </a:r>
          </a:p>
        </p:txBody>
      </p:sp>
      <p:sp>
        <p:nvSpPr>
          <p:cNvPr id="3" name="내용 개체 틀 2">
            <a:extLst>
              <a:ext uri="{FF2B5EF4-FFF2-40B4-BE49-F238E27FC236}">
                <a16:creationId xmlns:a16="http://schemas.microsoft.com/office/drawing/2014/main" id="{9E9B8592-7F26-42D0-BD07-0DE0C576DD99}"/>
              </a:ext>
            </a:extLst>
          </p:cNvPr>
          <p:cNvSpPr>
            <a:spLocks noGrp="1"/>
          </p:cNvSpPr>
          <p:nvPr>
            <p:ph idx="1"/>
          </p:nvPr>
        </p:nvSpPr>
        <p:spPr/>
        <p:txBody>
          <a:bodyPr>
            <a:normAutofit/>
          </a:bodyPr>
          <a:lstStyle/>
          <a:p>
            <a:pPr marL="0" indent="0">
              <a:buNone/>
            </a:pPr>
            <a:endParaRPr lang="en-US" altLang="ko-KR" dirty="0"/>
          </a:p>
          <a:p>
            <a:r>
              <a:rPr lang="ko-KR" altLang="en-US" dirty="0"/>
              <a:t>과제 할 때는</a:t>
            </a:r>
            <a:r>
              <a:rPr lang="en-US" altLang="ko-KR" dirty="0"/>
              <a:t>(~= </a:t>
            </a:r>
            <a:r>
              <a:rPr lang="ko-KR" altLang="en-US" dirty="0"/>
              <a:t>개발 중에는</a:t>
            </a:r>
            <a:r>
              <a:rPr lang="en-US" altLang="ko-KR" dirty="0"/>
              <a:t>), </a:t>
            </a:r>
            <a:r>
              <a:rPr lang="ko-KR" altLang="en-US" dirty="0"/>
              <a:t>노트북에 설치해서 띄워도 좋아요</a:t>
            </a:r>
            <a:r>
              <a:rPr lang="en-US" altLang="ko-KR" dirty="0"/>
              <a:t>.</a:t>
            </a:r>
          </a:p>
          <a:p>
            <a:endParaRPr lang="en-US" altLang="ko-KR" dirty="0"/>
          </a:p>
          <a:p>
            <a:endParaRPr lang="en-US" altLang="ko-KR" dirty="0"/>
          </a:p>
          <a:p>
            <a:r>
              <a:rPr lang="ko-KR" altLang="en-US" dirty="0"/>
              <a:t>서비스 운영에 투입될 때 단 한대만 있다면</a:t>
            </a:r>
            <a:r>
              <a:rPr lang="en-US" altLang="ko-KR" dirty="0"/>
              <a:t>????</a:t>
            </a:r>
          </a:p>
          <a:p>
            <a:pPr lvl="1"/>
            <a:r>
              <a:rPr lang="ko-KR" altLang="en-US" dirty="0"/>
              <a:t>무엇이 문제인지 예를 들어봅시다</a:t>
            </a:r>
            <a:r>
              <a:rPr lang="en-US" altLang="ko-KR" dirty="0"/>
              <a:t>.</a:t>
            </a:r>
          </a:p>
          <a:p>
            <a:pPr lvl="2"/>
            <a:r>
              <a:rPr lang="ko-KR" altLang="en-US" dirty="0"/>
              <a:t>자원적인 면에서</a:t>
            </a:r>
            <a:endParaRPr lang="en-US" altLang="ko-KR" dirty="0"/>
          </a:p>
          <a:p>
            <a:pPr lvl="2"/>
            <a:r>
              <a:rPr lang="ko-KR" altLang="en-US" dirty="0"/>
              <a:t>장애 가능성에 대해서</a:t>
            </a:r>
          </a:p>
        </p:txBody>
      </p:sp>
    </p:spTree>
    <p:extLst>
      <p:ext uri="{BB962C8B-B14F-4D97-AF65-F5344CB8AC3E}">
        <p14:creationId xmlns:p14="http://schemas.microsoft.com/office/powerpoint/2010/main" val="390274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1297447-49AB-47DF-B10C-0150014FB219}"/>
              </a:ext>
            </a:extLst>
          </p:cNvPr>
          <p:cNvSpPr>
            <a:spLocks noGrp="1"/>
          </p:cNvSpPr>
          <p:nvPr>
            <p:ph type="title"/>
          </p:nvPr>
        </p:nvSpPr>
        <p:spPr>
          <a:xfrm>
            <a:off x="838200" y="365125"/>
            <a:ext cx="10515600" cy="1325563"/>
          </a:xfrm>
        </p:spPr>
        <p:txBody>
          <a:bodyPr/>
          <a:lstStyle/>
          <a:p>
            <a:r>
              <a:rPr lang="en-US" altLang="ko-KR" dirty="0"/>
              <a:t>* 1</a:t>
            </a:r>
            <a:r>
              <a:rPr lang="ko-KR" altLang="en-US" dirty="0"/>
              <a:t>대로는 역부족이야</a:t>
            </a:r>
            <a:r>
              <a:rPr lang="en-US" altLang="ko-KR" dirty="0"/>
              <a:t>... </a:t>
            </a:r>
            <a:r>
              <a:rPr lang="ko-KR" altLang="en-US" dirty="0"/>
              <a:t>그럼</a:t>
            </a:r>
            <a:r>
              <a:rPr lang="en-US" altLang="ko-KR" dirty="0"/>
              <a:t>?? </a:t>
            </a:r>
            <a:endParaRPr lang="ko-KR" altLang="en-US" dirty="0"/>
          </a:p>
        </p:txBody>
      </p:sp>
      <p:sp>
        <p:nvSpPr>
          <p:cNvPr id="3" name="내용 개체 틀 2">
            <a:extLst>
              <a:ext uri="{FF2B5EF4-FFF2-40B4-BE49-F238E27FC236}">
                <a16:creationId xmlns:a16="http://schemas.microsoft.com/office/drawing/2014/main" id="{BB9C03FE-88F8-4B33-B9EA-9FC78388AEBA}"/>
              </a:ext>
            </a:extLst>
          </p:cNvPr>
          <p:cNvSpPr>
            <a:spLocks noGrp="1"/>
          </p:cNvSpPr>
          <p:nvPr>
            <p:ph idx="1"/>
          </p:nvPr>
        </p:nvSpPr>
        <p:spPr>
          <a:xfrm>
            <a:off x="838200" y="1825625"/>
            <a:ext cx="10515600" cy="4351338"/>
          </a:xfrm>
        </p:spPr>
        <p:txBody>
          <a:bodyPr/>
          <a:lstStyle/>
          <a:p>
            <a:r>
              <a:rPr lang="en-US" altLang="ko-KR" dirty="0"/>
              <a:t>Master-Slave </a:t>
            </a:r>
            <a:r>
              <a:rPr lang="ko-KR" altLang="en-US" dirty="0"/>
              <a:t>구조 </a:t>
            </a:r>
            <a:r>
              <a:rPr lang="en-US" altLang="ko-KR" dirty="0"/>
              <a:t>(</a:t>
            </a:r>
            <a:r>
              <a:rPr lang="ko-KR" altLang="en-US" dirty="0"/>
              <a:t>리더</a:t>
            </a:r>
            <a:r>
              <a:rPr lang="en-US" altLang="ko-KR" dirty="0"/>
              <a:t>-</a:t>
            </a:r>
            <a:r>
              <a:rPr lang="ko-KR" altLang="en-US" dirty="0" err="1"/>
              <a:t>팔로워</a:t>
            </a:r>
            <a:r>
              <a:rPr lang="ko-KR" altLang="en-US" dirty="0"/>
              <a:t> 라고도 함</a:t>
            </a:r>
            <a:r>
              <a:rPr lang="en-US" altLang="ko-KR" dirty="0"/>
              <a:t>)</a:t>
            </a:r>
          </a:p>
          <a:p>
            <a:pPr lvl="1"/>
            <a:r>
              <a:rPr lang="ko-KR" altLang="en-US" dirty="0"/>
              <a:t>보통 </a:t>
            </a:r>
            <a:r>
              <a:rPr lang="en-US" altLang="ko-KR" dirty="0"/>
              <a:t>Write</a:t>
            </a:r>
            <a:r>
              <a:rPr lang="ko-KR" altLang="en-US" dirty="0"/>
              <a:t> 작업보다</a:t>
            </a:r>
            <a:r>
              <a:rPr lang="en-US" altLang="ko-KR" dirty="0"/>
              <a:t>, Read </a:t>
            </a:r>
            <a:r>
              <a:rPr lang="ko-KR" altLang="en-US" dirty="0"/>
              <a:t>가 압도적으로 많기 때문에 유효한 방법</a:t>
            </a:r>
            <a:r>
              <a:rPr lang="en-US" altLang="ko-KR" dirty="0"/>
              <a:t>.</a:t>
            </a:r>
          </a:p>
          <a:p>
            <a:pPr lvl="1"/>
            <a:r>
              <a:rPr lang="en-US" altLang="ko-KR" dirty="0"/>
              <a:t>Master</a:t>
            </a:r>
            <a:r>
              <a:rPr lang="ko-KR" altLang="en-US" dirty="0"/>
              <a:t>가 </a:t>
            </a:r>
            <a:r>
              <a:rPr lang="en-US" altLang="ko-KR" dirty="0"/>
              <a:t>write</a:t>
            </a:r>
            <a:r>
              <a:rPr lang="ko-KR" altLang="en-US" dirty="0"/>
              <a:t>를 담당하고</a:t>
            </a:r>
            <a:r>
              <a:rPr lang="en-US" altLang="ko-KR" dirty="0"/>
              <a:t>, Slave</a:t>
            </a:r>
            <a:r>
              <a:rPr lang="ko-KR" altLang="en-US" dirty="0"/>
              <a:t>들은 그 내용을 복제해서</a:t>
            </a:r>
            <a:r>
              <a:rPr lang="en-US" altLang="ko-KR" dirty="0"/>
              <a:t>, Read</a:t>
            </a:r>
            <a:r>
              <a:rPr lang="ko-KR" altLang="en-US" dirty="0"/>
              <a:t>를 수행한다</a:t>
            </a:r>
            <a:r>
              <a:rPr lang="en-US" altLang="ko-KR" dirty="0"/>
              <a:t>. (Slave </a:t>
            </a:r>
            <a:r>
              <a:rPr lang="ko-KR" altLang="en-US" dirty="0"/>
              <a:t>하나쯤은 죽어도 기능에는 문제 없다</a:t>
            </a:r>
            <a:r>
              <a:rPr lang="en-US" altLang="ko-KR" dirty="0"/>
              <a:t>)</a:t>
            </a:r>
          </a:p>
          <a:p>
            <a:pPr lvl="1"/>
            <a:r>
              <a:rPr lang="ko-KR" altLang="en-US" dirty="0"/>
              <a:t>와 그럼 이용자 수에 비례해서 </a:t>
            </a:r>
            <a:r>
              <a:rPr lang="en-US" altLang="ko-KR" dirty="0"/>
              <a:t>Slave</a:t>
            </a:r>
            <a:r>
              <a:rPr lang="ko-KR" altLang="en-US" dirty="0"/>
              <a:t>를 늘리면 되겠네</a:t>
            </a:r>
            <a:r>
              <a:rPr lang="en-US" altLang="ko-KR" dirty="0">
                <a:solidFill>
                  <a:srgbClr val="FF0000"/>
                </a:solidFill>
              </a:rPr>
              <a:t>????????????????</a:t>
            </a:r>
            <a:endParaRPr lang="ko-KR" altLang="en-US" dirty="0">
              <a:solidFill>
                <a:srgbClr val="FF0000"/>
              </a:solidFill>
            </a:endParaRPr>
          </a:p>
        </p:txBody>
      </p:sp>
      <p:pic>
        <p:nvPicPr>
          <p:cNvPr id="5" name="그림 4">
            <a:extLst>
              <a:ext uri="{FF2B5EF4-FFF2-40B4-BE49-F238E27FC236}">
                <a16:creationId xmlns:a16="http://schemas.microsoft.com/office/drawing/2014/main" id="{6C78D680-F99A-41D8-8283-9C5AD2A3D4B6}"/>
              </a:ext>
            </a:extLst>
          </p:cNvPr>
          <p:cNvPicPr>
            <a:picLocks noChangeAspect="1"/>
          </p:cNvPicPr>
          <p:nvPr/>
        </p:nvPicPr>
        <p:blipFill>
          <a:blip r:embed="rId2"/>
          <a:stretch>
            <a:fillRect/>
          </a:stretch>
        </p:blipFill>
        <p:spPr>
          <a:xfrm>
            <a:off x="1034143" y="3881003"/>
            <a:ext cx="9266853" cy="2964380"/>
          </a:xfrm>
          <a:prstGeom prst="rect">
            <a:avLst/>
          </a:prstGeom>
        </p:spPr>
      </p:pic>
    </p:spTree>
    <p:extLst>
      <p:ext uri="{BB962C8B-B14F-4D97-AF65-F5344CB8AC3E}">
        <p14:creationId xmlns:p14="http://schemas.microsoft.com/office/powerpoint/2010/main" val="407386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6D0F1F-C798-4177-B9D6-DAFFFE957CDA}"/>
              </a:ext>
            </a:extLst>
          </p:cNvPr>
          <p:cNvSpPr>
            <a:spLocks noGrp="1"/>
          </p:cNvSpPr>
          <p:nvPr>
            <p:ph type="title"/>
          </p:nvPr>
        </p:nvSpPr>
        <p:spPr/>
        <p:txBody>
          <a:bodyPr/>
          <a:lstStyle/>
          <a:p>
            <a:r>
              <a:rPr lang="en-US" altLang="ko-KR" dirty="0"/>
              <a:t>ReadMe.md</a:t>
            </a:r>
            <a:endParaRPr lang="ko-KR" altLang="en-US" dirty="0"/>
          </a:p>
        </p:txBody>
      </p:sp>
      <p:pic>
        <p:nvPicPr>
          <p:cNvPr id="4" name="내용 개체 틀 3">
            <a:extLst>
              <a:ext uri="{FF2B5EF4-FFF2-40B4-BE49-F238E27FC236}">
                <a16:creationId xmlns:a16="http://schemas.microsoft.com/office/drawing/2014/main" id="{FB893916-A17F-48F0-A333-A84FF7A0245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200" y="1690688"/>
            <a:ext cx="3109273" cy="4351338"/>
          </a:xfrm>
          <a:prstGeom prst="rect">
            <a:avLst/>
          </a:prstGeom>
        </p:spPr>
      </p:pic>
      <p:sp>
        <p:nvSpPr>
          <p:cNvPr id="5" name="TextBox 4">
            <a:extLst>
              <a:ext uri="{FF2B5EF4-FFF2-40B4-BE49-F238E27FC236}">
                <a16:creationId xmlns:a16="http://schemas.microsoft.com/office/drawing/2014/main" id="{04DF0725-EDCC-443F-93E8-68276C3F7B21}"/>
              </a:ext>
            </a:extLst>
          </p:cNvPr>
          <p:cNvSpPr txBox="1"/>
          <p:nvPr/>
        </p:nvSpPr>
        <p:spPr>
          <a:xfrm>
            <a:off x="4105469" y="1690688"/>
            <a:ext cx="7809723" cy="4247317"/>
          </a:xfrm>
          <a:prstGeom prst="rect">
            <a:avLst/>
          </a:prstGeom>
          <a:noFill/>
        </p:spPr>
        <p:txBody>
          <a:bodyPr wrap="square" rtlCol="0">
            <a:spAutoFit/>
          </a:bodyPr>
          <a:lstStyle/>
          <a:p>
            <a:r>
              <a:rPr lang="en-US" altLang="ko-KR" dirty="0"/>
              <a:t>17</a:t>
            </a:r>
            <a:r>
              <a:rPr lang="ko-KR" altLang="en-US" dirty="0"/>
              <a:t>년 </a:t>
            </a:r>
            <a:r>
              <a:rPr lang="ko-KR" altLang="en-US" dirty="0" err="1"/>
              <a:t>데블스</a:t>
            </a:r>
            <a:r>
              <a:rPr lang="ko-KR" altLang="en-US" dirty="0"/>
              <a:t> 때도 했던 말이 있습니다</a:t>
            </a:r>
            <a:r>
              <a:rPr lang="en-US" altLang="ko-KR" dirty="0"/>
              <a:t>. “</a:t>
            </a:r>
            <a:r>
              <a:rPr lang="ko-KR" altLang="en-US" dirty="0"/>
              <a:t>아</a:t>
            </a:r>
            <a:r>
              <a:rPr lang="en-US" altLang="ko-KR" dirty="0"/>
              <a:t>~</a:t>
            </a:r>
            <a:r>
              <a:rPr lang="ko-KR" altLang="en-US" dirty="0"/>
              <a:t> </a:t>
            </a:r>
            <a:r>
              <a:rPr lang="ko-KR" altLang="en-US" dirty="0" err="1"/>
              <a:t>이런게</a:t>
            </a:r>
            <a:r>
              <a:rPr lang="ko-KR" altLang="en-US" dirty="0"/>
              <a:t> 있구나＂를 알려주는 발표를 하고자 합니다</a:t>
            </a:r>
            <a:r>
              <a:rPr lang="en-US" altLang="ko-KR" dirty="0"/>
              <a:t>.</a:t>
            </a:r>
          </a:p>
          <a:p>
            <a:endParaRPr lang="en-US" altLang="ko-KR" dirty="0"/>
          </a:p>
          <a:p>
            <a:r>
              <a:rPr lang="ko-KR" altLang="en-US" dirty="0"/>
              <a:t>저 또한 </a:t>
            </a:r>
            <a:r>
              <a:rPr lang="ko-KR" altLang="en-US" dirty="0" err="1"/>
              <a:t>초짜이기</a:t>
            </a:r>
            <a:r>
              <a:rPr lang="ko-KR" altLang="en-US" dirty="0"/>
              <a:t> 때문에</a:t>
            </a:r>
            <a:r>
              <a:rPr lang="en-US" altLang="ko-KR" dirty="0"/>
              <a:t>, (</a:t>
            </a:r>
            <a:r>
              <a:rPr lang="ko-KR" altLang="en-US" dirty="0"/>
              <a:t>올해 </a:t>
            </a:r>
            <a:r>
              <a:rPr lang="en-US" altLang="ko-KR" dirty="0"/>
              <a:t>2</a:t>
            </a:r>
            <a:r>
              <a:rPr lang="ko-KR" altLang="en-US" dirty="0"/>
              <a:t>월 졸업</a:t>
            </a:r>
            <a:r>
              <a:rPr lang="en-US" altLang="ko-KR" dirty="0"/>
              <a:t>) </a:t>
            </a:r>
            <a:r>
              <a:rPr lang="ko-KR" altLang="en-US" dirty="0"/>
              <a:t>딱딱 맞아 떨어지는 설명이나</a:t>
            </a:r>
            <a:r>
              <a:rPr lang="en-US" altLang="ko-KR" dirty="0"/>
              <a:t>, </a:t>
            </a:r>
            <a:r>
              <a:rPr lang="ko-KR" altLang="en-US" dirty="0"/>
              <a:t>교수님 같은 강의는 하지 못 합니다</a:t>
            </a:r>
            <a:r>
              <a:rPr lang="en-US" altLang="ko-KR" dirty="0"/>
              <a:t>.</a:t>
            </a:r>
          </a:p>
          <a:p>
            <a:endParaRPr lang="en-US" altLang="ko-KR" dirty="0"/>
          </a:p>
          <a:p>
            <a:r>
              <a:rPr lang="en-US" altLang="ko-KR" dirty="0"/>
              <a:t>2</a:t>
            </a:r>
            <a:r>
              <a:rPr lang="ko-KR" altLang="en-US" dirty="0"/>
              <a:t>시간 </a:t>
            </a:r>
            <a:r>
              <a:rPr lang="en-US" altLang="ko-KR" dirty="0"/>
              <a:t>30</a:t>
            </a:r>
            <a:r>
              <a:rPr lang="ko-KR" altLang="en-US" dirty="0"/>
              <a:t>분 잡혀 있지만</a:t>
            </a:r>
            <a:r>
              <a:rPr lang="en-US" altLang="ko-KR" dirty="0"/>
              <a:t>, 2</a:t>
            </a:r>
            <a:r>
              <a:rPr lang="ko-KR" altLang="en-US" dirty="0"/>
              <a:t>시간 정도 준비하려고 노력했습니다</a:t>
            </a:r>
            <a:r>
              <a:rPr lang="en-US" altLang="ko-KR" dirty="0"/>
              <a:t>.</a:t>
            </a:r>
          </a:p>
          <a:p>
            <a:endParaRPr lang="en-US" altLang="ko-KR" dirty="0"/>
          </a:p>
          <a:p>
            <a:r>
              <a:rPr lang="en-US" altLang="ko-KR" dirty="0"/>
              <a:t>	</a:t>
            </a:r>
            <a:r>
              <a:rPr lang="ko-KR" altLang="en-US" dirty="0"/>
              <a:t>주제가 </a:t>
            </a:r>
            <a:r>
              <a:rPr lang="en-US" altLang="ko-KR" dirty="0"/>
              <a:t>4</a:t>
            </a:r>
            <a:r>
              <a:rPr lang="ko-KR" altLang="en-US" dirty="0"/>
              <a:t>개쯤 있기 때문에 </a:t>
            </a:r>
            <a:r>
              <a:rPr lang="en-US" altLang="ko-KR" dirty="0"/>
              <a:t>30</a:t>
            </a:r>
            <a:r>
              <a:rPr lang="ko-KR" altLang="en-US" dirty="0"/>
              <a:t>분 하고</a:t>
            </a:r>
            <a:r>
              <a:rPr lang="en-US" altLang="ko-KR" dirty="0"/>
              <a:t>, 5~10</a:t>
            </a:r>
            <a:r>
              <a:rPr lang="ko-KR" altLang="en-US" dirty="0"/>
              <a:t>분 쉬고</a:t>
            </a:r>
            <a:endParaRPr lang="en-US" altLang="ko-KR" dirty="0"/>
          </a:p>
          <a:p>
            <a:r>
              <a:rPr lang="en-US" altLang="ko-KR" dirty="0"/>
              <a:t>	</a:t>
            </a:r>
            <a:r>
              <a:rPr lang="ko-KR" altLang="en-US" dirty="0"/>
              <a:t>다시 </a:t>
            </a:r>
            <a:r>
              <a:rPr lang="en-US" altLang="ko-KR" dirty="0"/>
              <a:t>30</a:t>
            </a:r>
            <a:r>
              <a:rPr lang="ko-KR" altLang="en-US" dirty="0"/>
              <a:t>분 </a:t>
            </a:r>
            <a:r>
              <a:rPr lang="ko-KR" altLang="en-US" dirty="0" err="1"/>
              <a:t>하는걸</a:t>
            </a:r>
            <a:r>
              <a:rPr lang="ko-KR" altLang="en-US" dirty="0"/>
              <a:t> 계획 하고 있습니다</a:t>
            </a:r>
            <a:r>
              <a:rPr lang="en-US" altLang="ko-KR" dirty="0"/>
              <a:t>.</a:t>
            </a:r>
          </a:p>
          <a:p>
            <a:endParaRPr lang="en-US" altLang="ko-KR" dirty="0"/>
          </a:p>
          <a:p>
            <a:r>
              <a:rPr lang="ko-KR" altLang="en-US" strike="sngStrike" dirty="0"/>
              <a:t>질문 많이 하세요</a:t>
            </a:r>
            <a:r>
              <a:rPr lang="en-US" altLang="ko-KR" strike="sngStrike" dirty="0"/>
              <a:t>. </a:t>
            </a:r>
            <a:r>
              <a:rPr lang="ko-KR" altLang="en-US" strike="sngStrike" dirty="0"/>
              <a:t>시간 채우게</a:t>
            </a:r>
            <a:endParaRPr lang="en-US" altLang="ko-KR" strike="sngStrike" dirty="0"/>
          </a:p>
          <a:p>
            <a:endParaRPr lang="en-US" altLang="ko-KR" dirty="0"/>
          </a:p>
          <a:p>
            <a:r>
              <a:rPr lang="ko-KR" altLang="en-US" dirty="0">
                <a:solidFill>
                  <a:schemeClr val="accent3">
                    <a:lumMod val="20000"/>
                    <a:lumOff val="80000"/>
                  </a:schemeClr>
                </a:solidFill>
              </a:rPr>
              <a:t>발표에 사용된 </a:t>
            </a:r>
            <a:r>
              <a:rPr lang="ko-KR" altLang="en-US" dirty="0" err="1">
                <a:solidFill>
                  <a:schemeClr val="accent3">
                    <a:lumMod val="20000"/>
                    <a:lumOff val="80000"/>
                  </a:schemeClr>
                </a:solidFill>
              </a:rPr>
              <a:t>피피티는</a:t>
            </a:r>
            <a:r>
              <a:rPr lang="ko-KR" altLang="en-US" dirty="0">
                <a:solidFill>
                  <a:schemeClr val="accent3">
                    <a:lumMod val="20000"/>
                    <a:lumOff val="80000"/>
                  </a:schemeClr>
                </a:solidFill>
              </a:rPr>
              <a:t> 제로페이지 게시판에 올릴 예정입니다</a:t>
            </a:r>
            <a:r>
              <a:rPr lang="en-US" altLang="ko-KR" dirty="0">
                <a:solidFill>
                  <a:schemeClr val="accent3">
                    <a:lumMod val="20000"/>
                    <a:lumOff val="80000"/>
                  </a:schemeClr>
                </a:solidFill>
              </a:rPr>
              <a:t>.</a:t>
            </a:r>
          </a:p>
          <a:p>
            <a:r>
              <a:rPr lang="en-US" altLang="ko-KR" dirty="0">
                <a:solidFill>
                  <a:schemeClr val="accent3">
                    <a:lumMod val="20000"/>
                    <a:lumOff val="80000"/>
                  </a:schemeClr>
                </a:solidFill>
              </a:rPr>
              <a:t>(</a:t>
            </a:r>
            <a:r>
              <a:rPr lang="ko-KR" altLang="en-US" dirty="0">
                <a:solidFill>
                  <a:schemeClr val="accent3">
                    <a:lumMod val="20000"/>
                    <a:lumOff val="80000"/>
                  </a:schemeClr>
                </a:solidFill>
              </a:rPr>
              <a:t>이 발표 자료는 자료만 다시 봐도 기억 되살려지는 것을 지향 합니다</a:t>
            </a:r>
            <a:r>
              <a:rPr lang="en-US" altLang="ko-KR" dirty="0">
                <a:solidFill>
                  <a:schemeClr val="accent3">
                    <a:lumMod val="20000"/>
                    <a:lumOff val="80000"/>
                  </a:schemeClr>
                </a:solidFill>
              </a:rPr>
              <a:t>.)</a:t>
            </a:r>
          </a:p>
        </p:txBody>
      </p:sp>
      <p:cxnSp>
        <p:nvCxnSpPr>
          <p:cNvPr id="8" name="직선 연결선 7">
            <a:extLst>
              <a:ext uri="{FF2B5EF4-FFF2-40B4-BE49-F238E27FC236}">
                <a16:creationId xmlns:a16="http://schemas.microsoft.com/office/drawing/2014/main" id="{48A1D417-57CC-4BAC-BA10-6B0A3F61EDC1}"/>
              </a:ext>
            </a:extLst>
          </p:cNvPr>
          <p:cNvCxnSpPr/>
          <p:nvPr/>
        </p:nvCxnSpPr>
        <p:spPr>
          <a:xfrm flipV="1">
            <a:off x="520117" y="2676088"/>
            <a:ext cx="3585352" cy="528506"/>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0" name="직선 연결선 9">
            <a:extLst>
              <a:ext uri="{FF2B5EF4-FFF2-40B4-BE49-F238E27FC236}">
                <a16:creationId xmlns:a16="http://schemas.microsoft.com/office/drawing/2014/main" id="{FBAB5E33-0FEF-43B5-8830-CFC169621010}"/>
              </a:ext>
            </a:extLst>
          </p:cNvPr>
          <p:cNvCxnSpPr>
            <a:cxnSpLocks/>
          </p:cNvCxnSpPr>
          <p:nvPr/>
        </p:nvCxnSpPr>
        <p:spPr>
          <a:xfrm flipV="1">
            <a:off x="595618" y="3429000"/>
            <a:ext cx="3509851" cy="555771"/>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4" name="직선 연결선 13">
            <a:extLst>
              <a:ext uri="{FF2B5EF4-FFF2-40B4-BE49-F238E27FC236}">
                <a16:creationId xmlns:a16="http://schemas.microsoft.com/office/drawing/2014/main" id="{64D86B46-7B86-494F-ADCB-74CF78FD1C9E}"/>
              </a:ext>
            </a:extLst>
          </p:cNvPr>
          <p:cNvCxnSpPr/>
          <p:nvPr/>
        </p:nvCxnSpPr>
        <p:spPr>
          <a:xfrm flipV="1">
            <a:off x="658883" y="5167312"/>
            <a:ext cx="3467906" cy="327171"/>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8E996FE0-B592-43DB-9895-5D481E6EBBFA}"/>
              </a:ext>
            </a:extLst>
          </p:cNvPr>
          <p:cNvSpPr txBox="1"/>
          <p:nvPr/>
        </p:nvSpPr>
        <p:spPr>
          <a:xfrm>
            <a:off x="2969459" y="2800812"/>
            <a:ext cx="704675" cy="369332"/>
          </a:xfrm>
          <a:prstGeom prst="rect">
            <a:avLst/>
          </a:prstGeom>
          <a:noFill/>
        </p:spPr>
        <p:txBody>
          <a:bodyPr wrap="square" rtlCol="0">
            <a:spAutoFit/>
          </a:bodyPr>
          <a:lstStyle/>
          <a:p>
            <a:r>
              <a:rPr lang="en-US" altLang="ko-KR" dirty="0">
                <a:solidFill>
                  <a:srgbClr val="FF0000"/>
                </a:solidFill>
              </a:rPr>
              <a:t>2018</a:t>
            </a:r>
            <a:endParaRPr lang="ko-KR" altLang="en-US" dirty="0">
              <a:solidFill>
                <a:srgbClr val="FF0000"/>
              </a:solidFill>
            </a:endParaRPr>
          </a:p>
        </p:txBody>
      </p:sp>
      <p:sp>
        <p:nvSpPr>
          <p:cNvPr id="16" name="TextBox 15">
            <a:extLst>
              <a:ext uri="{FF2B5EF4-FFF2-40B4-BE49-F238E27FC236}">
                <a16:creationId xmlns:a16="http://schemas.microsoft.com/office/drawing/2014/main" id="{E4AC8E1D-D5D8-4652-819A-932EF6ECBCFD}"/>
              </a:ext>
            </a:extLst>
          </p:cNvPr>
          <p:cNvSpPr txBox="1"/>
          <p:nvPr/>
        </p:nvSpPr>
        <p:spPr>
          <a:xfrm>
            <a:off x="855905" y="3293699"/>
            <a:ext cx="1456888" cy="369332"/>
          </a:xfrm>
          <a:prstGeom prst="rect">
            <a:avLst/>
          </a:prstGeom>
          <a:noFill/>
        </p:spPr>
        <p:txBody>
          <a:bodyPr wrap="square" rtlCol="0">
            <a:spAutoFit/>
          </a:bodyPr>
          <a:lstStyle/>
          <a:p>
            <a:r>
              <a:rPr lang="en-US" altLang="ko-KR" dirty="0">
                <a:solidFill>
                  <a:srgbClr val="FF0000"/>
                </a:solidFill>
              </a:rPr>
              <a:t>6.25 ~ 6.29</a:t>
            </a:r>
            <a:endParaRPr lang="ko-KR" altLang="en-US" dirty="0">
              <a:solidFill>
                <a:srgbClr val="FF0000"/>
              </a:solidFill>
            </a:endParaRPr>
          </a:p>
        </p:txBody>
      </p:sp>
    </p:spTree>
    <p:extLst>
      <p:ext uri="{BB962C8B-B14F-4D97-AF65-F5344CB8AC3E}">
        <p14:creationId xmlns:p14="http://schemas.microsoft.com/office/powerpoint/2010/main" val="361428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70652C-EF8F-4D30-A5A4-AD81BB31BFC6}"/>
              </a:ext>
            </a:extLst>
          </p:cNvPr>
          <p:cNvSpPr>
            <a:spLocks noGrp="1"/>
          </p:cNvSpPr>
          <p:nvPr>
            <p:ph type="title"/>
          </p:nvPr>
        </p:nvSpPr>
        <p:spPr/>
        <p:txBody>
          <a:bodyPr/>
          <a:lstStyle/>
          <a:p>
            <a:r>
              <a:rPr lang="en-US" altLang="ko-KR" dirty="0"/>
              <a:t>* </a:t>
            </a:r>
            <a:r>
              <a:rPr lang="ko-KR" altLang="en-US" dirty="0"/>
              <a:t>동기 방식</a:t>
            </a:r>
            <a:r>
              <a:rPr lang="en-US" altLang="ko-KR" dirty="0"/>
              <a:t>, </a:t>
            </a:r>
            <a:r>
              <a:rPr lang="ko-KR" altLang="en-US" dirty="0"/>
              <a:t>비동기 방식</a:t>
            </a:r>
          </a:p>
        </p:txBody>
      </p:sp>
      <p:sp>
        <p:nvSpPr>
          <p:cNvPr id="3" name="내용 개체 틀 2">
            <a:extLst>
              <a:ext uri="{FF2B5EF4-FFF2-40B4-BE49-F238E27FC236}">
                <a16:creationId xmlns:a16="http://schemas.microsoft.com/office/drawing/2014/main" id="{2804541D-F3AD-44A8-A6DC-A1CB27375B5B}"/>
              </a:ext>
            </a:extLst>
          </p:cNvPr>
          <p:cNvSpPr>
            <a:spLocks noGrp="1"/>
          </p:cNvSpPr>
          <p:nvPr>
            <p:ph idx="1"/>
          </p:nvPr>
        </p:nvSpPr>
        <p:spPr>
          <a:xfrm>
            <a:off x="838200" y="4479573"/>
            <a:ext cx="10515600" cy="1697390"/>
          </a:xfrm>
        </p:spPr>
        <p:txBody>
          <a:bodyPr>
            <a:normAutofit/>
          </a:bodyPr>
          <a:lstStyle/>
          <a:p>
            <a:r>
              <a:rPr lang="ko-KR" altLang="en-US" dirty="0"/>
              <a:t>위 그림은 </a:t>
            </a:r>
            <a:r>
              <a:rPr lang="en-US" altLang="ko-KR" dirty="0"/>
              <a:t>slave</a:t>
            </a:r>
            <a:r>
              <a:rPr lang="ko-KR" altLang="en-US" dirty="0"/>
              <a:t>의 </a:t>
            </a:r>
            <a:r>
              <a:rPr lang="en-US" altLang="ko-KR" dirty="0"/>
              <a:t>1</a:t>
            </a:r>
            <a:r>
              <a:rPr lang="ko-KR" altLang="en-US" dirty="0"/>
              <a:t>대는 동기식</a:t>
            </a:r>
            <a:r>
              <a:rPr lang="en-US" altLang="ko-KR" dirty="0"/>
              <a:t>, 1</a:t>
            </a:r>
            <a:r>
              <a:rPr lang="ko-KR" altLang="en-US" dirty="0"/>
              <a:t>대는 비동기식으로 활용</a:t>
            </a:r>
            <a:r>
              <a:rPr lang="en-US" altLang="ko-KR" dirty="0"/>
              <a:t>.</a:t>
            </a:r>
          </a:p>
          <a:p>
            <a:pPr lvl="1"/>
            <a:r>
              <a:rPr lang="ko-KR" altLang="en-US" dirty="0"/>
              <a:t>만일 </a:t>
            </a:r>
            <a:r>
              <a:rPr lang="en-US" altLang="ko-KR" dirty="0"/>
              <a:t>“</a:t>
            </a:r>
            <a:r>
              <a:rPr lang="ko-KR" altLang="en-US" dirty="0"/>
              <a:t>모두＂ 동기식으로 운영한다면 어떻게 될까</a:t>
            </a:r>
            <a:r>
              <a:rPr lang="en-US" altLang="ko-KR" dirty="0"/>
              <a:t>?</a:t>
            </a:r>
          </a:p>
          <a:p>
            <a:pPr lvl="1"/>
            <a:r>
              <a:rPr lang="ko-KR" altLang="en-US" dirty="0"/>
              <a:t>만일 </a:t>
            </a:r>
            <a:r>
              <a:rPr lang="en-US" altLang="ko-KR" dirty="0"/>
              <a:t>“</a:t>
            </a:r>
            <a:r>
              <a:rPr lang="ko-KR" altLang="en-US" dirty="0"/>
              <a:t>모두＂ 비동기식으로 운영한다면 어떻게 될까</a:t>
            </a:r>
            <a:r>
              <a:rPr lang="en-US" altLang="ko-KR" dirty="0"/>
              <a:t>?</a:t>
            </a:r>
          </a:p>
          <a:p>
            <a:pPr lvl="1"/>
            <a:r>
              <a:rPr lang="ko-KR" altLang="en-US" dirty="0"/>
              <a:t>위 그림은 문제가 없나</a:t>
            </a:r>
            <a:r>
              <a:rPr lang="en-US" altLang="ko-KR" dirty="0"/>
              <a:t>??</a:t>
            </a:r>
            <a:endParaRPr lang="ko-KR" altLang="en-US" dirty="0"/>
          </a:p>
        </p:txBody>
      </p:sp>
      <p:pic>
        <p:nvPicPr>
          <p:cNvPr id="4" name="그림 3">
            <a:extLst>
              <a:ext uri="{FF2B5EF4-FFF2-40B4-BE49-F238E27FC236}">
                <a16:creationId xmlns:a16="http://schemas.microsoft.com/office/drawing/2014/main" id="{FDB93A16-BD53-49A6-BDB4-B2FC91158764}"/>
              </a:ext>
            </a:extLst>
          </p:cNvPr>
          <p:cNvPicPr>
            <a:picLocks noChangeAspect="1"/>
          </p:cNvPicPr>
          <p:nvPr/>
        </p:nvPicPr>
        <p:blipFill>
          <a:blip r:embed="rId2"/>
          <a:stretch>
            <a:fillRect/>
          </a:stretch>
        </p:blipFill>
        <p:spPr>
          <a:xfrm>
            <a:off x="1048625" y="1472152"/>
            <a:ext cx="7709482" cy="3007420"/>
          </a:xfrm>
          <a:prstGeom prst="rect">
            <a:avLst/>
          </a:prstGeom>
        </p:spPr>
      </p:pic>
    </p:spTree>
    <p:extLst>
      <p:ext uri="{BB962C8B-B14F-4D97-AF65-F5344CB8AC3E}">
        <p14:creationId xmlns:p14="http://schemas.microsoft.com/office/powerpoint/2010/main" val="401472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2CCD61-955A-427E-BAE7-D41380A40ACA}"/>
              </a:ext>
            </a:extLst>
          </p:cNvPr>
          <p:cNvSpPr>
            <a:spLocks noGrp="1"/>
          </p:cNvSpPr>
          <p:nvPr>
            <p:ph type="title"/>
          </p:nvPr>
        </p:nvSpPr>
        <p:spPr/>
        <p:txBody>
          <a:bodyPr/>
          <a:lstStyle/>
          <a:p>
            <a:r>
              <a:rPr lang="en-US" altLang="ko-KR" dirty="0"/>
              <a:t>*</a:t>
            </a:r>
            <a:r>
              <a:rPr lang="ko-KR" altLang="en-US" dirty="0"/>
              <a:t>만약에</a:t>
            </a:r>
            <a:r>
              <a:rPr lang="en-US" altLang="ko-KR" dirty="0"/>
              <a:t>, </a:t>
            </a:r>
            <a:r>
              <a:rPr lang="ko-KR" altLang="en-US" dirty="0"/>
              <a:t>만약에</a:t>
            </a:r>
            <a:r>
              <a:rPr lang="en-US" altLang="ko-KR" dirty="0"/>
              <a:t>, </a:t>
            </a:r>
            <a:r>
              <a:rPr lang="ko-KR" altLang="en-US" dirty="0"/>
              <a:t>셋 중 하나가 죽으면</a:t>
            </a:r>
            <a:r>
              <a:rPr lang="en-US" altLang="ko-KR" dirty="0"/>
              <a:t>?</a:t>
            </a:r>
            <a:endParaRPr lang="ko-KR" altLang="en-US" dirty="0"/>
          </a:p>
        </p:txBody>
      </p:sp>
      <p:sp>
        <p:nvSpPr>
          <p:cNvPr id="3" name="내용 개체 틀 2">
            <a:extLst>
              <a:ext uri="{FF2B5EF4-FFF2-40B4-BE49-F238E27FC236}">
                <a16:creationId xmlns:a16="http://schemas.microsoft.com/office/drawing/2014/main" id="{7BFAA058-A8A2-4E03-BF1D-26EB6BD5F4B7}"/>
              </a:ext>
            </a:extLst>
          </p:cNvPr>
          <p:cNvSpPr>
            <a:spLocks noGrp="1"/>
          </p:cNvSpPr>
          <p:nvPr>
            <p:ph idx="1"/>
          </p:nvPr>
        </p:nvSpPr>
        <p:spPr/>
        <p:txBody>
          <a:bodyPr/>
          <a:lstStyle/>
          <a:p>
            <a:r>
              <a:rPr lang="en-US" altLang="ko-KR" dirty="0"/>
              <a:t>Slave</a:t>
            </a:r>
            <a:r>
              <a:rPr lang="ko-KR" altLang="en-US" dirty="0"/>
              <a:t>가 죽으면</a:t>
            </a:r>
            <a:r>
              <a:rPr lang="en-US" altLang="ko-KR" dirty="0"/>
              <a:t>…</a:t>
            </a:r>
          </a:p>
          <a:p>
            <a:pPr lvl="1"/>
            <a:r>
              <a:rPr lang="ko-KR" altLang="en-US" dirty="0"/>
              <a:t>그런 때를 대비해서</a:t>
            </a:r>
            <a:r>
              <a:rPr lang="en-US" altLang="ko-KR" dirty="0"/>
              <a:t>, </a:t>
            </a:r>
            <a:r>
              <a:rPr lang="ko-KR" altLang="en-US" dirty="0"/>
              <a:t>계속 데이터 스트림에 대한 로그를 쌓고 있다</a:t>
            </a:r>
            <a:r>
              <a:rPr lang="en-US" altLang="ko-KR" dirty="0"/>
              <a:t>.</a:t>
            </a:r>
          </a:p>
          <a:p>
            <a:pPr lvl="1"/>
            <a:r>
              <a:rPr lang="ko-KR" altLang="en-US" dirty="0"/>
              <a:t>재시작 하면</a:t>
            </a:r>
            <a:r>
              <a:rPr lang="en-US" altLang="ko-KR" dirty="0"/>
              <a:t>, </a:t>
            </a:r>
            <a:r>
              <a:rPr lang="ko-KR" altLang="en-US" dirty="0"/>
              <a:t>그 중에서 가장 최근 유효 값을 찾고</a:t>
            </a:r>
            <a:r>
              <a:rPr lang="en-US" altLang="ko-KR" dirty="0"/>
              <a:t>, </a:t>
            </a:r>
            <a:r>
              <a:rPr lang="ko-KR" altLang="en-US" dirty="0"/>
              <a:t>그 이후를 </a:t>
            </a:r>
            <a:r>
              <a:rPr lang="en-US" altLang="ko-KR" dirty="0"/>
              <a:t>Master</a:t>
            </a:r>
            <a:r>
              <a:rPr lang="ko-KR" altLang="en-US" dirty="0"/>
              <a:t>에게 요청한다</a:t>
            </a:r>
            <a:r>
              <a:rPr lang="en-US" altLang="ko-KR" dirty="0"/>
              <a:t>. </a:t>
            </a:r>
            <a:r>
              <a:rPr lang="ko-KR" altLang="en-US" dirty="0"/>
              <a:t>다 따라 잡으면</a:t>
            </a:r>
            <a:r>
              <a:rPr lang="en-US" altLang="ko-KR" dirty="0"/>
              <a:t>, </a:t>
            </a:r>
            <a:r>
              <a:rPr lang="ko-KR" altLang="en-US" dirty="0"/>
              <a:t>복구가 완료 된 것</a:t>
            </a:r>
            <a:r>
              <a:rPr lang="en-US" altLang="ko-KR" dirty="0"/>
              <a:t>. Fail-over</a:t>
            </a:r>
          </a:p>
          <a:p>
            <a:r>
              <a:rPr lang="en-US" altLang="ko-KR" dirty="0"/>
              <a:t>Master</a:t>
            </a:r>
            <a:r>
              <a:rPr lang="ko-KR" altLang="en-US" dirty="0"/>
              <a:t>가 죽으면</a:t>
            </a:r>
            <a:r>
              <a:rPr lang="en-US" altLang="ko-KR" dirty="0"/>
              <a:t>… </a:t>
            </a:r>
          </a:p>
          <a:p>
            <a:pPr lvl="1"/>
            <a:r>
              <a:rPr lang="en-US" altLang="ko-KR" dirty="0"/>
              <a:t>Slave </a:t>
            </a:r>
            <a:r>
              <a:rPr lang="ko-KR" altLang="en-US" dirty="0"/>
              <a:t>중에 하나가 </a:t>
            </a:r>
            <a:r>
              <a:rPr lang="en-US" altLang="ko-KR" dirty="0"/>
              <a:t>Master</a:t>
            </a:r>
            <a:r>
              <a:rPr lang="ko-KR" altLang="en-US" dirty="0"/>
              <a:t>가 된다</a:t>
            </a:r>
            <a:r>
              <a:rPr lang="en-US" altLang="ko-KR" dirty="0"/>
              <a:t>. -&gt; </a:t>
            </a:r>
            <a:r>
              <a:rPr lang="ko-KR" altLang="en-US" dirty="0"/>
              <a:t>어떻게</a:t>
            </a:r>
            <a:r>
              <a:rPr lang="en-US" altLang="ko-KR" dirty="0"/>
              <a:t>????</a:t>
            </a:r>
          </a:p>
          <a:p>
            <a:pPr lvl="1"/>
            <a:r>
              <a:rPr lang="ko-KR" altLang="en-US" dirty="0"/>
              <a:t>근데 </a:t>
            </a:r>
            <a:r>
              <a:rPr lang="en-US" altLang="ko-KR" dirty="0"/>
              <a:t>Master</a:t>
            </a:r>
            <a:r>
              <a:rPr lang="ko-KR" altLang="en-US" dirty="0"/>
              <a:t>가 죽었는지는 어떻게 알지</a:t>
            </a:r>
            <a:r>
              <a:rPr lang="en-US" altLang="ko-KR" dirty="0"/>
              <a:t>??</a:t>
            </a:r>
          </a:p>
          <a:p>
            <a:pPr lvl="1"/>
            <a:r>
              <a:rPr lang="ko-KR" altLang="en-US" dirty="0"/>
              <a:t>죽은 줄 알았던 </a:t>
            </a:r>
            <a:r>
              <a:rPr lang="en-US" altLang="ko-KR" dirty="0"/>
              <a:t>Master</a:t>
            </a:r>
            <a:r>
              <a:rPr lang="ko-KR" altLang="en-US" dirty="0"/>
              <a:t>가 살아서 돌아온다면</a:t>
            </a:r>
            <a:r>
              <a:rPr lang="en-US" altLang="ko-KR" dirty="0"/>
              <a:t>???</a:t>
            </a:r>
          </a:p>
          <a:p>
            <a:pPr lvl="2"/>
            <a:r>
              <a:rPr lang="en-US" altLang="ko-KR" dirty="0"/>
              <a:t>-&gt; split brain </a:t>
            </a:r>
            <a:r>
              <a:rPr lang="ko-KR" altLang="en-US" dirty="0"/>
              <a:t>이라 부르는 끔찍한 상황</a:t>
            </a:r>
            <a:r>
              <a:rPr lang="en-US" altLang="ko-KR" dirty="0"/>
              <a:t>…</a:t>
            </a:r>
          </a:p>
          <a:p>
            <a:r>
              <a:rPr lang="ko-KR" altLang="en-US" dirty="0"/>
              <a:t>전</a:t>
            </a:r>
            <a:r>
              <a:rPr lang="en-US" altLang="ko-KR" dirty="0"/>
              <a:t>Master</a:t>
            </a:r>
            <a:r>
              <a:rPr lang="ko-KR" altLang="en-US" dirty="0"/>
              <a:t>가 비동기식으로 다룬 요청을</a:t>
            </a:r>
            <a:r>
              <a:rPr lang="en-US" altLang="ko-KR" dirty="0"/>
              <a:t>, </a:t>
            </a:r>
            <a:r>
              <a:rPr lang="ko-KR" altLang="en-US" dirty="0"/>
              <a:t>새 </a:t>
            </a:r>
            <a:r>
              <a:rPr lang="en-US" altLang="ko-KR" dirty="0"/>
              <a:t>Master</a:t>
            </a:r>
            <a:r>
              <a:rPr lang="ko-KR" altLang="en-US" dirty="0"/>
              <a:t>는 알 수 없다</a:t>
            </a:r>
          </a:p>
        </p:txBody>
      </p:sp>
    </p:spTree>
    <p:extLst>
      <p:ext uri="{BB962C8B-B14F-4D97-AF65-F5344CB8AC3E}">
        <p14:creationId xmlns:p14="http://schemas.microsoft.com/office/powerpoint/2010/main" val="161459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CD5BB19-AF86-4359-8ED3-847CF4CB4DCF}"/>
              </a:ext>
            </a:extLst>
          </p:cNvPr>
          <p:cNvSpPr>
            <a:spLocks noGrp="1"/>
          </p:cNvSpPr>
          <p:nvPr>
            <p:ph type="title"/>
          </p:nvPr>
        </p:nvSpPr>
        <p:spPr/>
        <p:txBody>
          <a:bodyPr/>
          <a:lstStyle/>
          <a:p>
            <a:r>
              <a:rPr lang="en-US" altLang="ko-KR" dirty="0"/>
              <a:t>* </a:t>
            </a:r>
            <a:r>
              <a:rPr lang="ko-KR" altLang="en-US" dirty="0"/>
              <a:t>내가 쓴 글의 일관성</a:t>
            </a:r>
          </a:p>
        </p:txBody>
      </p:sp>
      <p:pic>
        <p:nvPicPr>
          <p:cNvPr id="6" name="내용 개체 틀 5">
            <a:extLst>
              <a:ext uri="{FF2B5EF4-FFF2-40B4-BE49-F238E27FC236}">
                <a16:creationId xmlns:a16="http://schemas.microsoft.com/office/drawing/2014/main" id="{D05CB72C-BFE7-476B-A85E-744B51A54CFF}"/>
              </a:ext>
            </a:extLst>
          </p:cNvPr>
          <p:cNvPicPr>
            <a:picLocks noGrp="1" noChangeAspect="1"/>
          </p:cNvPicPr>
          <p:nvPr>
            <p:ph idx="1"/>
          </p:nvPr>
        </p:nvPicPr>
        <p:blipFill>
          <a:blip r:embed="rId2"/>
          <a:stretch>
            <a:fillRect/>
          </a:stretch>
        </p:blipFill>
        <p:spPr>
          <a:xfrm>
            <a:off x="838200" y="1950259"/>
            <a:ext cx="7735349" cy="4102069"/>
          </a:xfrm>
          <a:prstGeom prst="rect">
            <a:avLst/>
          </a:prstGeom>
        </p:spPr>
      </p:pic>
      <p:sp>
        <p:nvSpPr>
          <p:cNvPr id="7" name="TextBox 6">
            <a:extLst>
              <a:ext uri="{FF2B5EF4-FFF2-40B4-BE49-F238E27FC236}">
                <a16:creationId xmlns:a16="http://schemas.microsoft.com/office/drawing/2014/main" id="{6B88060C-3934-4A5E-BB96-B12EB9E153B4}"/>
              </a:ext>
            </a:extLst>
          </p:cNvPr>
          <p:cNvSpPr txBox="1"/>
          <p:nvPr/>
        </p:nvSpPr>
        <p:spPr>
          <a:xfrm>
            <a:off x="8632272" y="1950259"/>
            <a:ext cx="3154260" cy="3816429"/>
          </a:xfrm>
          <a:prstGeom prst="rect">
            <a:avLst/>
          </a:prstGeom>
          <a:noFill/>
        </p:spPr>
        <p:txBody>
          <a:bodyPr wrap="square" rtlCol="0">
            <a:spAutoFit/>
          </a:bodyPr>
          <a:lstStyle/>
          <a:p>
            <a:r>
              <a:rPr lang="ko-KR" altLang="en-US" sz="2200" dirty="0"/>
              <a:t>내가 쓴 댓글이 </a:t>
            </a:r>
            <a:r>
              <a:rPr lang="ko-KR" altLang="en-US" sz="2200" dirty="0" err="1"/>
              <a:t>안보인다면</a:t>
            </a:r>
            <a:r>
              <a:rPr lang="ko-KR" altLang="en-US" sz="2200" dirty="0"/>
              <a:t> 되게 기분이 </a:t>
            </a:r>
            <a:r>
              <a:rPr lang="ko-KR" altLang="en-US" sz="2200" dirty="0" err="1"/>
              <a:t>쎄하겠죠</a:t>
            </a:r>
            <a:r>
              <a:rPr lang="en-US" altLang="ko-KR" sz="2200" dirty="0"/>
              <a:t>??</a:t>
            </a:r>
          </a:p>
          <a:p>
            <a:endParaRPr lang="en-US" altLang="ko-KR" sz="2200" dirty="0"/>
          </a:p>
          <a:p>
            <a:r>
              <a:rPr lang="ko-KR" altLang="en-US" sz="2200" dirty="0"/>
              <a:t>해결 방법</a:t>
            </a:r>
            <a:endParaRPr lang="en-US" altLang="ko-KR" sz="2200" dirty="0"/>
          </a:p>
          <a:p>
            <a:r>
              <a:rPr lang="en-US" altLang="ko-KR" sz="2200" dirty="0"/>
              <a:t> - </a:t>
            </a:r>
            <a:r>
              <a:rPr lang="ko-KR" altLang="en-US" sz="2200" dirty="0"/>
              <a:t>리더에서만</a:t>
            </a:r>
            <a:endParaRPr lang="en-US" altLang="ko-KR" sz="2200" dirty="0"/>
          </a:p>
          <a:p>
            <a:r>
              <a:rPr lang="en-US" altLang="ko-KR" sz="2200" dirty="0"/>
              <a:t> - </a:t>
            </a:r>
            <a:r>
              <a:rPr lang="ko-KR" altLang="en-US" sz="2200" dirty="0"/>
              <a:t>시간을 보고</a:t>
            </a:r>
            <a:endParaRPr lang="en-US" altLang="ko-KR" sz="2200" dirty="0"/>
          </a:p>
          <a:p>
            <a:endParaRPr lang="en-US" altLang="ko-KR" sz="2200" dirty="0"/>
          </a:p>
          <a:p>
            <a:endParaRPr lang="en-US" altLang="ko-KR" sz="2200" dirty="0"/>
          </a:p>
          <a:p>
            <a:r>
              <a:rPr lang="ko-KR" altLang="en-US" sz="2200" dirty="0"/>
              <a:t>어쩌라고</a:t>
            </a:r>
            <a:r>
              <a:rPr lang="en-US" altLang="ko-KR" sz="2200" dirty="0"/>
              <a:t>???</a:t>
            </a:r>
          </a:p>
          <a:p>
            <a:r>
              <a:rPr lang="en-US" altLang="ko-KR" sz="2200" dirty="0"/>
              <a:t>- </a:t>
            </a:r>
            <a:r>
              <a:rPr lang="ko-KR" altLang="en-US" sz="2200" dirty="0"/>
              <a:t>글쎄요</a:t>
            </a:r>
          </a:p>
        </p:txBody>
      </p:sp>
    </p:spTree>
    <p:extLst>
      <p:ext uri="{BB962C8B-B14F-4D97-AF65-F5344CB8AC3E}">
        <p14:creationId xmlns:p14="http://schemas.microsoft.com/office/powerpoint/2010/main" val="43644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4355305-D5AE-43C3-AF8B-372B17D32AAB}"/>
              </a:ext>
            </a:extLst>
          </p:cNvPr>
          <p:cNvSpPr>
            <a:spLocks noGrp="1"/>
          </p:cNvSpPr>
          <p:nvPr>
            <p:ph type="title"/>
          </p:nvPr>
        </p:nvSpPr>
        <p:spPr/>
        <p:txBody>
          <a:bodyPr/>
          <a:lstStyle/>
          <a:p>
            <a:r>
              <a:rPr lang="en-US" altLang="ko-KR" dirty="0"/>
              <a:t>* </a:t>
            </a:r>
            <a:r>
              <a:rPr lang="ko-KR" altLang="en-US" dirty="0"/>
              <a:t>단조 읽기</a:t>
            </a:r>
          </a:p>
        </p:txBody>
      </p:sp>
      <p:pic>
        <p:nvPicPr>
          <p:cNvPr id="4" name="내용 개체 틀 3">
            <a:extLst>
              <a:ext uri="{FF2B5EF4-FFF2-40B4-BE49-F238E27FC236}">
                <a16:creationId xmlns:a16="http://schemas.microsoft.com/office/drawing/2014/main" id="{43DE7DD7-AC8F-464A-88F0-9B9D02E04B2F}"/>
              </a:ext>
            </a:extLst>
          </p:cNvPr>
          <p:cNvPicPr>
            <a:picLocks noGrp="1" noChangeAspect="1"/>
          </p:cNvPicPr>
          <p:nvPr>
            <p:ph idx="1"/>
          </p:nvPr>
        </p:nvPicPr>
        <p:blipFill>
          <a:blip r:embed="rId2"/>
          <a:stretch>
            <a:fillRect/>
          </a:stretch>
        </p:blipFill>
        <p:spPr>
          <a:xfrm>
            <a:off x="838200" y="1800458"/>
            <a:ext cx="6611434" cy="4351338"/>
          </a:xfrm>
          <a:prstGeom prst="rect">
            <a:avLst/>
          </a:prstGeom>
        </p:spPr>
      </p:pic>
      <p:sp>
        <p:nvSpPr>
          <p:cNvPr id="5" name="TextBox 4">
            <a:extLst>
              <a:ext uri="{FF2B5EF4-FFF2-40B4-BE49-F238E27FC236}">
                <a16:creationId xmlns:a16="http://schemas.microsoft.com/office/drawing/2014/main" id="{12574DDA-C357-4065-861C-4A940BD445D6}"/>
              </a:ext>
            </a:extLst>
          </p:cNvPr>
          <p:cNvSpPr txBox="1"/>
          <p:nvPr/>
        </p:nvSpPr>
        <p:spPr>
          <a:xfrm>
            <a:off x="7617204" y="2030136"/>
            <a:ext cx="3967992" cy="2308324"/>
          </a:xfrm>
          <a:prstGeom prst="rect">
            <a:avLst/>
          </a:prstGeom>
          <a:noFill/>
        </p:spPr>
        <p:txBody>
          <a:bodyPr wrap="square" rtlCol="0">
            <a:spAutoFit/>
          </a:bodyPr>
          <a:lstStyle/>
          <a:p>
            <a:r>
              <a:rPr lang="en-US" altLang="ko-KR" dirty="0"/>
              <a:t>Read</a:t>
            </a:r>
            <a:r>
              <a:rPr lang="ko-KR" altLang="en-US" dirty="0"/>
              <a:t> 시에 아무 </a:t>
            </a:r>
            <a:r>
              <a:rPr lang="en-US" altLang="ko-KR" dirty="0"/>
              <a:t>slave</a:t>
            </a:r>
            <a:r>
              <a:rPr lang="ko-KR" altLang="en-US" dirty="0"/>
              <a:t>에 붙으면 남의 글이 보였다 안보였다 할 수 있음</a:t>
            </a:r>
            <a:r>
              <a:rPr lang="en-US" altLang="ko-KR" dirty="0"/>
              <a:t>.</a:t>
            </a:r>
          </a:p>
          <a:p>
            <a:endParaRPr lang="en-US" altLang="ko-KR" dirty="0"/>
          </a:p>
          <a:p>
            <a:r>
              <a:rPr lang="ko-KR" altLang="en-US" dirty="0"/>
              <a:t>댓글이 갑자기 뭉텅뭉텅 사라지면 참 기분 </a:t>
            </a:r>
            <a:r>
              <a:rPr lang="ko-KR" altLang="en-US" dirty="0" err="1"/>
              <a:t>쎄하겠다</a:t>
            </a:r>
            <a:r>
              <a:rPr lang="ko-KR" altLang="en-US" dirty="0"/>
              <a:t> </a:t>
            </a:r>
            <a:r>
              <a:rPr lang="ko-KR" altLang="en-US" dirty="0" err="1"/>
              <a:t>그쵸</a:t>
            </a:r>
            <a:r>
              <a:rPr lang="en-US" altLang="ko-KR" dirty="0"/>
              <a:t>…???</a:t>
            </a:r>
          </a:p>
          <a:p>
            <a:endParaRPr lang="en-US" altLang="ko-KR" dirty="0"/>
          </a:p>
          <a:p>
            <a:endParaRPr lang="en-US" altLang="ko-KR" dirty="0"/>
          </a:p>
          <a:p>
            <a:r>
              <a:rPr lang="ko-KR" altLang="en-US" dirty="0"/>
              <a:t>해결 방법</a:t>
            </a:r>
            <a:r>
              <a:rPr lang="en-US" altLang="ko-KR" dirty="0"/>
              <a:t>????</a:t>
            </a:r>
            <a:endParaRPr lang="ko-KR" altLang="en-US" dirty="0"/>
          </a:p>
        </p:txBody>
      </p:sp>
    </p:spTree>
    <p:extLst>
      <p:ext uri="{BB962C8B-B14F-4D97-AF65-F5344CB8AC3E}">
        <p14:creationId xmlns:p14="http://schemas.microsoft.com/office/powerpoint/2010/main" val="346093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CC94436-3844-4A28-A367-5CFD5BFCD409}"/>
              </a:ext>
            </a:extLst>
          </p:cNvPr>
          <p:cNvSpPr>
            <a:spLocks noGrp="1"/>
          </p:cNvSpPr>
          <p:nvPr>
            <p:ph type="title"/>
          </p:nvPr>
        </p:nvSpPr>
        <p:spPr/>
        <p:txBody>
          <a:bodyPr/>
          <a:lstStyle/>
          <a:p>
            <a:r>
              <a:rPr lang="en-US" altLang="ko-KR" dirty="0"/>
              <a:t>* </a:t>
            </a:r>
            <a:r>
              <a:rPr lang="ko-KR" altLang="en-US" dirty="0"/>
              <a:t>한 대로 읽기 작업이 감당이 안 됨</a:t>
            </a:r>
            <a:r>
              <a:rPr lang="en-US" altLang="ko-KR" dirty="0"/>
              <a:t>!!!</a:t>
            </a:r>
            <a:endParaRPr lang="ko-KR" altLang="en-US" dirty="0"/>
          </a:p>
        </p:txBody>
      </p:sp>
      <p:sp>
        <p:nvSpPr>
          <p:cNvPr id="3" name="내용 개체 틀 2">
            <a:extLst>
              <a:ext uri="{FF2B5EF4-FFF2-40B4-BE49-F238E27FC236}">
                <a16:creationId xmlns:a16="http://schemas.microsoft.com/office/drawing/2014/main" id="{79C3B902-3D6F-4FC4-90DB-695D569A77E4}"/>
              </a:ext>
            </a:extLst>
          </p:cNvPr>
          <p:cNvSpPr>
            <a:spLocks noGrp="1"/>
          </p:cNvSpPr>
          <p:nvPr>
            <p:ph idx="1"/>
          </p:nvPr>
        </p:nvSpPr>
        <p:spPr/>
        <p:txBody>
          <a:bodyPr/>
          <a:lstStyle/>
          <a:p>
            <a:r>
              <a:rPr lang="ko-KR" altLang="en-US" dirty="0"/>
              <a:t>어떤 데이터는 너무 많고</a:t>
            </a:r>
            <a:r>
              <a:rPr lang="en-US" altLang="ko-KR" dirty="0"/>
              <a:t>, </a:t>
            </a:r>
            <a:r>
              <a:rPr lang="ko-KR" altLang="en-US" dirty="0"/>
              <a:t>커서</a:t>
            </a:r>
            <a:r>
              <a:rPr lang="en-US" altLang="ko-KR" dirty="0"/>
              <a:t>, </a:t>
            </a:r>
            <a:r>
              <a:rPr lang="ko-KR" altLang="en-US" dirty="0"/>
              <a:t>컴퓨터 </a:t>
            </a:r>
            <a:r>
              <a:rPr lang="en-US" altLang="ko-KR" dirty="0"/>
              <a:t>1</a:t>
            </a:r>
            <a:r>
              <a:rPr lang="ko-KR" altLang="en-US" dirty="0"/>
              <a:t>대로는</a:t>
            </a:r>
            <a:r>
              <a:rPr lang="en-US" altLang="ko-KR" dirty="0"/>
              <a:t>, SELECT </a:t>
            </a:r>
            <a:r>
              <a:rPr lang="ko-KR" altLang="en-US" dirty="0"/>
              <a:t>문 조차 처리하는게 힘들 수도 있다</a:t>
            </a:r>
            <a:r>
              <a:rPr lang="en-US" altLang="ko-KR" dirty="0"/>
              <a:t>.</a:t>
            </a:r>
          </a:p>
          <a:p>
            <a:r>
              <a:rPr lang="ko-KR" altLang="en-US" dirty="0"/>
              <a:t>이런 때 하는 것 </a:t>
            </a:r>
            <a:r>
              <a:rPr lang="en-US" altLang="ko-KR" dirty="0"/>
              <a:t>-&gt; </a:t>
            </a:r>
            <a:r>
              <a:rPr lang="ko-KR" altLang="en-US" dirty="0" err="1"/>
              <a:t>파티셔닝</a:t>
            </a:r>
            <a:endParaRPr lang="en-US" altLang="ko-KR" dirty="0"/>
          </a:p>
          <a:p>
            <a:endParaRPr lang="en-US" altLang="ko-KR" dirty="0"/>
          </a:p>
          <a:p>
            <a:r>
              <a:rPr lang="ko-KR" altLang="en-US" dirty="0" err="1"/>
              <a:t>파티셔닝</a:t>
            </a:r>
            <a:r>
              <a:rPr lang="ko-KR" altLang="en-US" dirty="0"/>
              <a:t> 가지고도 진지하게 얘기하면 </a:t>
            </a:r>
            <a:r>
              <a:rPr lang="en-US" altLang="ko-KR" dirty="0"/>
              <a:t>2</a:t>
            </a:r>
            <a:r>
              <a:rPr lang="ko-KR" altLang="en-US" dirty="0"/>
              <a:t>시간은 그냥 얘기 할 수 있으나</a:t>
            </a:r>
            <a:r>
              <a:rPr lang="en-US" altLang="ko-KR" dirty="0"/>
              <a:t>, </a:t>
            </a:r>
            <a:r>
              <a:rPr lang="ko-KR" altLang="en-US" dirty="0"/>
              <a:t>넘어갑니다</a:t>
            </a:r>
            <a:r>
              <a:rPr lang="en-US" altLang="ko-KR" dirty="0"/>
              <a:t>.</a:t>
            </a:r>
          </a:p>
          <a:p>
            <a:endParaRPr lang="en-US" altLang="ko-KR" dirty="0"/>
          </a:p>
          <a:p>
            <a:r>
              <a:rPr lang="ko-KR" altLang="en-US" dirty="0"/>
              <a:t>이후 예시에는 </a:t>
            </a:r>
            <a:r>
              <a:rPr lang="en-US" altLang="ko-KR" dirty="0"/>
              <a:t>(</a:t>
            </a:r>
            <a:r>
              <a:rPr lang="ko-KR" altLang="en-US" dirty="0"/>
              <a:t>가장 하지 말아야 할</a:t>
            </a:r>
            <a:r>
              <a:rPr lang="en-US" altLang="ko-KR" dirty="0"/>
              <a:t>) mod </a:t>
            </a:r>
            <a:r>
              <a:rPr lang="ko-KR" altLang="en-US" dirty="0"/>
              <a:t>연산으로 나눴다고 가정</a:t>
            </a:r>
            <a:r>
              <a:rPr lang="en-US" altLang="ko-KR" dirty="0"/>
              <a:t>.</a:t>
            </a:r>
            <a:endParaRPr lang="ko-KR" altLang="en-US" dirty="0"/>
          </a:p>
        </p:txBody>
      </p:sp>
    </p:spTree>
    <p:extLst>
      <p:ext uri="{BB962C8B-B14F-4D97-AF65-F5344CB8AC3E}">
        <p14:creationId xmlns:p14="http://schemas.microsoft.com/office/powerpoint/2010/main" val="258832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95CB3DB-F2BA-409B-B631-2997BF220F4E}"/>
              </a:ext>
            </a:extLst>
          </p:cNvPr>
          <p:cNvSpPr>
            <a:spLocks noGrp="1"/>
          </p:cNvSpPr>
          <p:nvPr>
            <p:ph type="title"/>
          </p:nvPr>
        </p:nvSpPr>
        <p:spPr/>
        <p:txBody>
          <a:bodyPr/>
          <a:lstStyle/>
          <a:p>
            <a:r>
              <a:rPr lang="en-US" altLang="ko-KR" dirty="0"/>
              <a:t>* </a:t>
            </a:r>
            <a:r>
              <a:rPr lang="ko-KR" altLang="en-US" dirty="0"/>
              <a:t>읽기 일관성</a:t>
            </a:r>
          </a:p>
        </p:txBody>
      </p:sp>
      <p:pic>
        <p:nvPicPr>
          <p:cNvPr id="4" name="내용 개체 틀 3">
            <a:extLst>
              <a:ext uri="{FF2B5EF4-FFF2-40B4-BE49-F238E27FC236}">
                <a16:creationId xmlns:a16="http://schemas.microsoft.com/office/drawing/2014/main" id="{CC52C7F6-9D47-44B6-8A9A-2780EAB9852B}"/>
              </a:ext>
            </a:extLst>
          </p:cNvPr>
          <p:cNvPicPr>
            <a:picLocks noGrp="1" noChangeAspect="1"/>
          </p:cNvPicPr>
          <p:nvPr>
            <p:ph idx="1"/>
          </p:nvPr>
        </p:nvPicPr>
        <p:blipFill>
          <a:blip r:embed="rId2"/>
          <a:stretch>
            <a:fillRect/>
          </a:stretch>
        </p:blipFill>
        <p:spPr>
          <a:xfrm>
            <a:off x="838200" y="1705369"/>
            <a:ext cx="6827122" cy="4351338"/>
          </a:xfrm>
          <a:prstGeom prst="rect">
            <a:avLst/>
          </a:prstGeom>
        </p:spPr>
      </p:pic>
      <p:sp>
        <p:nvSpPr>
          <p:cNvPr id="5" name="TextBox 4">
            <a:extLst>
              <a:ext uri="{FF2B5EF4-FFF2-40B4-BE49-F238E27FC236}">
                <a16:creationId xmlns:a16="http://schemas.microsoft.com/office/drawing/2014/main" id="{80FCF390-C522-4AE7-998E-73C742126DBB}"/>
              </a:ext>
            </a:extLst>
          </p:cNvPr>
          <p:cNvSpPr txBox="1"/>
          <p:nvPr/>
        </p:nvSpPr>
        <p:spPr>
          <a:xfrm>
            <a:off x="7665322" y="1879134"/>
            <a:ext cx="3688478" cy="4247317"/>
          </a:xfrm>
          <a:prstGeom prst="rect">
            <a:avLst/>
          </a:prstGeom>
          <a:noFill/>
        </p:spPr>
        <p:txBody>
          <a:bodyPr wrap="square" rtlCol="0">
            <a:spAutoFit/>
          </a:bodyPr>
          <a:lstStyle/>
          <a:p>
            <a:r>
              <a:rPr lang="ko-KR" altLang="en-US" dirty="0"/>
              <a:t>단조 읽기 문제와 비슷한 상황</a:t>
            </a:r>
            <a:r>
              <a:rPr lang="en-US" altLang="ko-KR" dirty="0"/>
              <a:t>,</a:t>
            </a:r>
          </a:p>
          <a:p>
            <a:r>
              <a:rPr lang="ko-KR" altLang="en-US" dirty="0"/>
              <a:t>파티션까지 나뉘어서 더욱 문제</a:t>
            </a:r>
            <a:r>
              <a:rPr lang="en-US" altLang="ko-KR" dirty="0"/>
              <a:t>.</a:t>
            </a:r>
          </a:p>
          <a:p>
            <a:endParaRPr lang="en-US" altLang="ko-KR" dirty="0"/>
          </a:p>
          <a:p>
            <a:r>
              <a:rPr lang="ko-KR" altLang="en-US" dirty="0"/>
              <a:t>좌측 그림은</a:t>
            </a:r>
            <a:r>
              <a:rPr lang="en-US" altLang="ko-KR" dirty="0"/>
              <a:t>, </a:t>
            </a:r>
            <a:r>
              <a:rPr lang="ko-KR" altLang="en-US" dirty="0"/>
              <a:t>앞 그림과 달리 생략 된 화살표가 많음</a:t>
            </a:r>
            <a:r>
              <a:rPr lang="en-US" altLang="ko-KR" dirty="0"/>
              <a:t>;; (</a:t>
            </a:r>
            <a:r>
              <a:rPr lang="ko-KR" altLang="en-US" dirty="0"/>
              <a:t>잘 설명 할 것</a:t>
            </a:r>
            <a:r>
              <a:rPr lang="en-US" altLang="ko-KR" dirty="0"/>
              <a:t>)</a:t>
            </a:r>
          </a:p>
          <a:p>
            <a:endParaRPr lang="en-US" altLang="ko-KR" dirty="0"/>
          </a:p>
          <a:p>
            <a:r>
              <a:rPr lang="en-US" altLang="ko-KR" dirty="0" err="1"/>
              <a:t>Mr.Poons</a:t>
            </a:r>
            <a:r>
              <a:rPr lang="ko-KR" altLang="en-US" dirty="0"/>
              <a:t>가 </a:t>
            </a:r>
            <a:r>
              <a:rPr lang="ko-KR" altLang="en-US" dirty="0" err="1"/>
              <a:t>쓰는건</a:t>
            </a:r>
            <a:r>
              <a:rPr lang="ko-KR" altLang="en-US" dirty="0"/>
              <a:t> </a:t>
            </a:r>
            <a:r>
              <a:rPr lang="en-US" altLang="ko-KR" dirty="0"/>
              <a:t>P1</a:t>
            </a:r>
            <a:r>
              <a:rPr lang="ko-KR" altLang="en-US" dirty="0"/>
              <a:t>에</a:t>
            </a:r>
            <a:r>
              <a:rPr lang="en-US" altLang="ko-KR" dirty="0"/>
              <a:t>, Mrs. Cake </a:t>
            </a:r>
            <a:r>
              <a:rPr lang="ko-KR" altLang="en-US" dirty="0"/>
              <a:t>가 쓰는 건 </a:t>
            </a:r>
            <a:r>
              <a:rPr lang="en-US" altLang="ko-KR" dirty="0"/>
              <a:t>P2</a:t>
            </a:r>
            <a:r>
              <a:rPr lang="ko-KR" altLang="en-US" dirty="0"/>
              <a:t>에 쓰이고</a:t>
            </a:r>
            <a:r>
              <a:rPr lang="en-US" altLang="ko-KR" dirty="0"/>
              <a:t>, </a:t>
            </a:r>
          </a:p>
          <a:p>
            <a:r>
              <a:rPr lang="ko-KR" altLang="en-US" dirty="0"/>
              <a:t>둘은 각자의 </a:t>
            </a:r>
            <a:r>
              <a:rPr lang="en-US" altLang="ko-KR" dirty="0"/>
              <a:t>Master</a:t>
            </a:r>
            <a:r>
              <a:rPr lang="ko-KR" altLang="en-US" dirty="0"/>
              <a:t>에서 </a:t>
            </a:r>
            <a:r>
              <a:rPr lang="en-US" altLang="ko-KR" dirty="0"/>
              <a:t>Read </a:t>
            </a:r>
            <a:r>
              <a:rPr lang="ko-KR" altLang="en-US" dirty="0"/>
              <a:t>까지 해서 문제 없는 대화</a:t>
            </a:r>
            <a:r>
              <a:rPr lang="en-US" altLang="ko-KR" dirty="0"/>
              <a:t>.</a:t>
            </a:r>
          </a:p>
          <a:p>
            <a:endParaRPr lang="en-US" altLang="ko-KR" dirty="0"/>
          </a:p>
          <a:p>
            <a:r>
              <a:rPr lang="ko-KR" altLang="en-US" dirty="0"/>
              <a:t>하지만 관측자는 </a:t>
            </a:r>
            <a:r>
              <a:rPr lang="en-US" altLang="ko-KR" dirty="0"/>
              <a:t>Slave</a:t>
            </a:r>
            <a:r>
              <a:rPr lang="ko-KR" altLang="en-US" dirty="0"/>
              <a:t>에서 보는데 순서가 꼬인 상황</a:t>
            </a:r>
            <a:r>
              <a:rPr lang="en-US" altLang="ko-KR" dirty="0"/>
              <a:t>.</a:t>
            </a:r>
          </a:p>
          <a:p>
            <a:r>
              <a:rPr lang="en-US" altLang="ko-KR" dirty="0"/>
              <a:t>*</a:t>
            </a:r>
            <a:r>
              <a:rPr lang="ko-KR" altLang="en-US" dirty="0" err="1"/>
              <a:t>페북</a:t>
            </a:r>
            <a:r>
              <a:rPr lang="ko-KR" altLang="en-US" dirty="0"/>
              <a:t> 댓글이 선착순이 불가능 한 이유</a:t>
            </a:r>
          </a:p>
        </p:txBody>
      </p:sp>
    </p:spTree>
    <p:extLst>
      <p:ext uri="{BB962C8B-B14F-4D97-AF65-F5344CB8AC3E}">
        <p14:creationId xmlns:p14="http://schemas.microsoft.com/office/powerpoint/2010/main" val="73204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190B32-3EA1-459F-BD0B-0F3E17E61C9B}"/>
              </a:ext>
            </a:extLst>
          </p:cNvPr>
          <p:cNvSpPr>
            <a:spLocks noGrp="1"/>
          </p:cNvSpPr>
          <p:nvPr>
            <p:ph type="title"/>
          </p:nvPr>
        </p:nvSpPr>
        <p:spPr/>
        <p:txBody>
          <a:bodyPr/>
          <a:lstStyle/>
          <a:p>
            <a:r>
              <a:rPr lang="en-US" altLang="ko-KR" dirty="0"/>
              <a:t>* </a:t>
            </a:r>
            <a:r>
              <a:rPr lang="ko-KR" altLang="en-US" dirty="0"/>
              <a:t>한 대로 쓰기 작업이 감당이 안 됨</a:t>
            </a:r>
            <a:r>
              <a:rPr lang="en-US" altLang="ko-KR" dirty="0"/>
              <a:t>!!!</a:t>
            </a:r>
            <a:endParaRPr lang="ko-KR" altLang="en-US" dirty="0"/>
          </a:p>
        </p:txBody>
      </p:sp>
      <p:sp>
        <p:nvSpPr>
          <p:cNvPr id="3" name="내용 개체 틀 2">
            <a:extLst>
              <a:ext uri="{FF2B5EF4-FFF2-40B4-BE49-F238E27FC236}">
                <a16:creationId xmlns:a16="http://schemas.microsoft.com/office/drawing/2014/main" id="{6A89FE30-5B02-44D6-A0F0-DE2CF9A81B8A}"/>
              </a:ext>
            </a:extLst>
          </p:cNvPr>
          <p:cNvSpPr>
            <a:spLocks noGrp="1"/>
          </p:cNvSpPr>
          <p:nvPr>
            <p:ph idx="1"/>
          </p:nvPr>
        </p:nvSpPr>
        <p:spPr/>
        <p:txBody>
          <a:bodyPr>
            <a:normAutofit fontScale="92500" lnSpcReduction="20000"/>
          </a:bodyPr>
          <a:lstStyle/>
          <a:p>
            <a:r>
              <a:rPr lang="ko-KR" altLang="en-US" dirty="0"/>
              <a:t>지리적으로 차이가 나서 한대로 하기 힘들 때</a:t>
            </a:r>
            <a:r>
              <a:rPr lang="en-US" altLang="ko-KR" dirty="0"/>
              <a:t>,</a:t>
            </a:r>
          </a:p>
          <a:p>
            <a:r>
              <a:rPr lang="ko-KR" altLang="en-US" dirty="0"/>
              <a:t>마스터가 장애 나면</a:t>
            </a:r>
            <a:r>
              <a:rPr lang="en-US" altLang="ko-KR" dirty="0"/>
              <a:t>, </a:t>
            </a:r>
            <a:r>
              <a:rPr lang="ko-KR" altLang="en-US" dirty="0"/>
              <a:t>다운 타임이 생김</a:t>
            </a:r>
            <a:endParaRPr lang="en-US" altLang="ko-KR" dirty="0"/>
          </a:p>
          <a:p>
            <a:r>
              <a:rPr lang="ko-KR" altLang="en-US" dirty="0"/>
              <a:t>정말로 </a:t>
            </a:r>
            <a:r>
              <a:rPr lang="en-US" altLang="ko-KR" dirty="0"/>
              <a:t>CPU / RAM / NET / DISC</a:t>
            </a:r>
            <a:r>
              <a:rPr lang="ko-KR" altLang="en-US" dirty="0"/>
              <a:t> 적 면에서 성능이 부침</a:t>
            </a:r>
            <a:r>
              <a:rPr lang="en-US" altLang="ko-KR" dirty="0"/>
              <a:t>.</a:t>
            </a:r>
          </a:p>
          <a:p>
            <a:endParaRPr lang="en-US" altLang="ko-KR" dirty="0"/>
          </a:p>
          <a:p>
            <a:r>
              <a:rPr lang="en-US" altLang="ko-KR" dirty="0"/>
              <a:t>“ </a:t>
            </a:r>
            <a:r>
              <a:rPr lang="ko-KR" altLang="en-US" dirty="0"/>
              <a:t>여기서 부터는 너무 어렵기 때문에</a:t>
            </a:r>
            <a:r>
              <a:rPr lang="en-US" altLang="ko-KR" dirty="0"/>
              <a:t>, </a:t>
            </a:r>
            <a:r>
              <a:rPr lang="ko-KR" altLang="en-US" dirty="0"/>
              <a:t>해법에 대해서는 생략 하도록 하겠습니다</a:t>
            </a:r>
            <a:r>
              <a:rPr lang="en-US" altLang="ko-KR" dirty="0"/>
              <a:t>.</a:t>
            </a:r>
          </a:p>
          <a:p>
            <a:r>
              <a:rPr lang="ko-KR" altLang="en-US" dirty="0"/>
              <a:t>그냥 이런 문제가 있다는 것 만 알아보도록 합시다</a:t>
            </a:r>
            <a:r>
              <a:rPr lang="en-US" altLang="ko-KR" dirty="0"/>
              <a:t>.</a:t>
            </a:r>
          </a:p>
          <a:p>
            <a:pPr marL="0" indent="0">
              <a:buNone/>
            </a:pPr>
            <a:endParaRPr lang="en-US" altLang="ko-KR" dirty="0"/>
          </a:p>
          <a:p>
            <a:pPr marL="0" indent="0">
              <a:buNone/>
            </a:pPr>
            <a:endParaRPr lang="en-US" altLang="ko-KR" dirty="0"/>
          </a:p>
          <a:p>
            <a:r>
              <a:rPr lang="ko-KR" altLang="en-US" dirty="0"/>
              <a:t>혹시 질문</a:t>
            </a:r>
            <a:r>
              <a:rPr lang="en-US" altLang="ko-KR" dirty="0"/>
              <a:t>?</a:t>
            </a:r>
          </a:p>
          <a:p>
            <a:pPr lvl="8"/>
            <a:r>
              <a:rPr lang="ko-KR" altLang="en-US" dirty="0"/>
              <a:t>잠깐 쉴까요</a:t>
            </a:r>
            <a:r>
              <a:rPr lang="en-US" altLang="ko-KR" dirty="0"/>
              <a:t>?</a:t>
            </a:r>
            <a:endParaRPr lang="ko-KR" altLang="en-US" dirty="0"/>
          </a:p>
        </p:txBody>
      </p:sp>
    </p:spTree>
    <p:extLst>
      <p:ext uri="{BB962C8B-B14F-4D97-AF65-F5344CB8AC3E}">
        <p14:creationId xmlns:p14="http://schemas.microsoft.com/office/powerpoint/2010/main" val="2216405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3F70CA-4372-449C-AD5F-C4616CFB5A91}"/>
              </a:ext>
            </a:extLst>
          </p:cNvPr>
          <p:cNvSpPr>
            <a:spLocks noGrp="1"/>
          </p:cNvSpPr>
          <p:nvPr>
            <p:ph type="title"/>
          </p:nvPr>
        </p:nvSpPr>
        <p:spPr/>
        <p:txBody>
          <a:bodyPr/>
          <a:lstStyle/>
          <a:p>
            <a:r>
              <a:rPr lang="ko-KR" altLang="en-US" dirty="0"/>
              <a:t>데이터 센터가 다를 때</a:t>
            </a:r>
          </a:p>
        </p:txBody>
      </p:sp>
      <p:pic>
        <p:nvPicPr>
          <p:cNvPr id="4" name="내용 개체 틀 3">
            <a:extLst>
              <a:ext uri="{FF2B5EF4-FFF2-40B4-BE49-F238E27FC236}">
                <a16:creationId xmlns:a16="http://schemas.microsoft.com/office/drawing/2014/main" id="{68A94D5A-351E-4ED8-8726-4B79F02896B3}"/>
              </a:ext>
            </a:extLst>
          </p:cNvPr>
          <p:cNvPicPr>
            <a:picLocks noGrp="1" noChangeAspect="1"/>
          </p:cNvPicPr>
          <p:nvPr>
            <p:ph idx="1"/>
          </p:nvPr>
        </p:nvPicPr>
        <p:blipFill>
          <a:blip r:embed="rId2"/>
          <a:stretch>
            <a:fillRect/>
          </a:stretch>
        </p:blipFill>
        <p:spPr>
          <a:xfrm>
            <a:off x="1605498" y="1825625"/>
            <a:ext cx="8981003" cy="4351338"/>
          </a:xfrm>
          <a:prstGeom prst="rect">
            <a:avLst/>
          </a:prstGeom>
        </p:spPr>
      </p:pic>
    </p:spTree>
    <p:extLst>
      <p:ext uri="{BB962C8B-B14F-4D97-AF65-F5344CB8AC3E}">
        <p14:creationId xmlns:p14="http://schemas.microsoft.com/office/powerpoint/2010/main" val="475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4D5336-C71D-43E0-AE42-375C80A8355F}"/>
              </a:ext>
            </a:extLst>
          </p:cNvPr>
          <p:cNvSpPr>
            <a:spLocks noGrp="1"/>
          </p:cNvSpPr>
          <p:nvPr>
            <p:ph type="title"/>
          </p:nvPr>
        </p:nvSpPr>
        <p:spPr/>
        <p:txBody>
          <a:bodyPr/>
          <a:lstStyle/>
          <a:p>
            <a:r>
              <a:rPr lang="ko-KR" altLang="en-US" dirty="0"/>
              <a:t>쓰기 충돌</a:t>
            </a:r>
            <a:r>
              <a:rPr lang="en-US" altLang="ko-KR" dirty="0"/>
              <a:t>.</a:t>
            </a:r>
            <a:endParaRPr lang="ko-KR" altLang="en-US" dirty="0"/>
          </a:p>
        </p:txBody>
      </p:sp>
      <p:pic>
        <p:nvPicPr>
          <p:cNvPr id="4" name="내용 개체 틀 3">
            <a:extLst>
              <a:ext uri="{FF2B5EF4-FFF2-40B4-BE49-F238E27FC236}">
                <a16:creationId xmlns:a16="http://schemas.microsoft.com/office/drawing/2014/main" id="{62548B64-5A2B-44A1-937C-E6369586A58D}"/>
              </a:ext>
            </a:extLst>
          </p:cNvPr>
          <p:cNvPicPr>
            <a:picLocks noGrp="1" noChangeAspect="1"/>
          </p:cNvPicPr>
          <p:nvPr>
            <p:ph idx="1"/>
          </p:nvPr>
        </p:nvPicPr>
        <p:blipFill>
          <a:blip r:embed="rId2"/>
          <a:stretch>
            <a:fillRect/>
          </a:stretch>
        </p:blipFill>
        <p:spPr>
          <a:xfrm>
            <a:off x="1868048" y="1825625"/>
            <a:ext cx="8455904" cy="4351338"/>
          </a:xfrm>
          <a:prstGeom prst="rect">
            <a:avLst/>
          </a:prstGeom>
        </p:spPr>
      </p:pic>
    </p:spTree>
    <p:extLst>
      <p:ext uri="{BB962C8B-B14F-4D97-AF65-F5344CB8AC3E}">
        <p14:creationId xmlns:p14="http://schemas.microsoft.com/office/powerpoint/2010/main" val="161413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0B8655-402B-4537-AB32-9BF7AAE89E58}"/>
              </a:ext>
            </a:extLst>
          </p:cNvPr>
          <p:cNvSpPr>
            <a:spLocks noGrp="1"/>
          </p:cNvSpPr>
          <p:nvPr>
            <p:ph type="title"/>
          </p:nvPr>
        </p:nvSpPr>
        <p:spPr/>
        <p:txBody>
          <a:bodyPr/>
          <a:lstStyle/>
          <a:p>
            <a:r>
              <a:rPr lang="ko-KR" altLang="en-US" dirty="0"/>
              <a:t>마스터 </a:t>
            </a:r>
            <a:r>
              <a:rPr lang="ko-KR" altLang="en-US" dirty="0" err="1"/>
              <a:t>끼리는</a:t>
            </a:r>
            <a:r>
              <a:rPr lang="ko-KR" altLang="en-US" dirty="0"/>
              <a:t> 어떻게 복제를 하지</a:t>
            </a:r>
            <a:r>
              <a:rPr lang="en-US" altLang="ko-KR" dirty="0"/>
              <a:t>?</a:t>
            </a:r>
            <a:endParaRPr lang="ko-KR" altLang="en-US" dirty="0"/>
          </a:p>
        </p:txBody>
      </p:sp>
      <p:pic>
        <p:nvPicPr>
          <p:cNvPr id="4" name="내용 개체 틀 3">
            <a:extLst>
              <a:ext uri="{FF2B5EF4-FFF2-40B4-BE49-F238E27FC236}">
                <a16:creationId xmlns:a16="http://schemas.microsoft.com/office/drawing/2014/main" id="{363AC0FC-A81A-4ADB-A7EC-45255851E131}"/>
              </a:ext>
            </a:extLst>
          </p:cNvPr>
          <p:cNvPicPr>
            <a:picLocks noGrp="1" noChangeAspect="1"/>
          </p:cNvPicPr>
          <p:nvPr>
            <p:ph idx="1"/>
          </p:nvPr>
        </p:nvPicPr>
        <p:blipFill>
          <a:blip r:embed="rId2"/>
          <a:stretch>
            <a:fillRect/>
          </a:stretch>
        </p:blipFill>
        <p:spPr>
          <a:xfrm>
            <a:off x="838200" y="2546660"/>
            <a:ext cx="10515600" cy="2909268"/>
          </a:xfrm>
          <a:prstGeom prst="rect">
            <a:avLst/>
          </a:prstGeom>
        </p:spPr>
      </p:pic>
    </p:spTree>
    <p:extLst>
      <p:ext uri="{BB962C8B-B14F-4D97-AF65-F5344CB8AC3E}">
        <p14:creationId xmlns:p14="http://schemas.microsoft.com/office/powerpoint/2010/main" val="311654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6BF61E-69AC-4009-9C65-53BDE9C0770A}"/>
              </a:ext>
            </a:extLst>
          </p:cNvPr>
          <p:cNvSpPr>
            <a:spLocks noGrp="1"/>
          </p:cNvSpPr>
          <p:nvPr>
            <p:ph type="title"/>
          </p:nvPr>
        </p:nvSpPr>
        <p:spPr/>
        <p:txBody>
          <a:bodyPr/>
          <a:lstStyle/>
          <a:p>
            <a:r>
              <a:rPr lang="en-US" altLang="ko-KR" dirty="0"/>
              <a:t>ReadMe.md</a:t>
            </a:r>
            <a:endParaRPr lang="ko-KR" altLang="en-US" dirty="0"/>
          </a:p>
        </p:txBody>
      </p:sp>
      <p:pic>
        <p:nvPicPr>
          <p:cNvPr id="4" name="내용 개체 틀 3">
            <a:extLst>
              <a:ext uri="{FF2B5EF4-FFF2-40B4-BE49-F238E27FC236}">
                <a16:creationId xmlns:a16="http://schemas.microsoft.com/office/drawing/2014/main" id="{FE0A5551-FD36-4013-89F8-920F875ACCFE}"/>
              </a:ext>
            </a:extLst>
          </p:cNvPr>
          <p:cNvPicPr>
            <a:picLocks noGrp="1" noChangeAspect="1"/>
          </p:cNvPicPr>
          <p:nvPr>
            <p:ph idx="1"/>
          </p:nvPr>
        </p:nvPicPr>
        <p:blipFill>
          <a:blip r:embed="rId2"/>
          <a:stretch>
            <a:fillRect/>
          </a:stretch>
        </p:blipFill>
        <p:spPr>
          <a:xfrm>
            <a:off x="841365" y="1825625"/>
            <a:ext cx="2447627" cy="4351338"/>
          </a:xfrm>
          <a:prstGeom prst="rect">
            <a:avLst/>
          </a:prstGeom>
        </p:spPr>
      </p:pic>
      <p:sp>
        <p:nvSpPr>
          <p:cNvPr id="5" name="TextBox 4">
            <a:extLst>
              <a:ext uri="{FF2B5EF4-FFF2-40B4-BE49-F238E27FC236}">
                <a16:creationId xmlns:a16="http://schemas.microsoft.com/office/drawing/2014/main" id="{12516D9D-1EB6-4380-B3AF-3EF70279E336}"/>
              </a:ext>
            </a:extLst>
          </p:cNvPr>
          <p:cNvSpPr txBox="1"/>
          <p:nvPr/>
        </p:nvSpPr>
        <p:spPr>
          <a:xfrm>
            <a:off x="3470988" y="1690688"/>
            <a:ext cx="7879647" cy="4647426"/>
          </a:xfrm>
          <a:prstGeom prst="rect">
            <a:avLst/>
          </a:prstGeom>
          <a:noFill/>
        </p:spPr>
        <p:txBody>
          <a:bodyPr wrap="square" rtlCol="0">
            <a:spAutoFit/>
          </a:bodyPr>
          <a:lstStyle/>
          <a:p>
            <a:r>
              <a:rPr lang="en-US" altLang="ko-KR" sz="2400" dirty="0"/>
              <a:t>&lt;- </a:t>
            </a:r>
            <a:r>
              <a:rPr lang="ko-KR" altLang="en-US" sz="2400" dirty="0"/>
              <a:t>무엇을 말할지를 고민한 마인드 맵</a:t>
            </a:r>
            <a:endParaRPr lang="en-US" altLang="ko-KR" sz="2400" dirty="0"/>
          </a:p>
          <a:p>
            <a:r>
              <a:rPr lang="ko-KR" altLang="en-US" sz="2400" dirty="0"/>
              <a:t>주제와 소주제 등등의 의존 관계가 고려할 때</a:t>
            </a:r>
            <a:r>
              <a:rPr lang="en-US" altLang="ko-KR" sz="2400" dirty="0"/>
              <a:t>, </a:t>
            </a:r>
            <a:r>
              <a:rPr lang="ko-KR" altLang="en-US" sz="2400" dirty="0"/>
              <a:t>나눈 순서</a:t>
            </a:r>
            <a:endParaRPr lang="en-US" altLang="ko-KR" sz="2400" dirty="0"/>
          </a:p>
          <a:p>
            <a:pPr marL="285750" indent="-285750">
              <a:buFontTx/>
              <a:buChar char="-"/>
            </a:pPr>
            <a:r>
              <a:rPr lang="ko-KR" altLang="en-US" sz="2400" dirty="0"/>
              <a:t>앞에서 발표하는 이 사람은 누구인지</a:t>
            </a:r>
            <a:r>
              <a:rPr lang="en-US" altLang="ko-KR" sz="2400" dirty="0"/>
              <a:t>, </a:t>
            </a:r>
            <a:r>
              <a:rPr lang="ko-KR" altLang="en-US" sz="2400" dirty="0"/>
              <a:t>뭐하는 사람인지</a:t>
            </a:r>
            <a:endParaRPr lang="en-US" altLang="ko-KR" sz="2400" dirty="0"/>
          </a:p>
          <a:p>
            <a:pPr marL="285750" indent="-285750">
              <a:buFontTx/>
              <a:buChar char="-"/>
            </a:pPr>
            <a:r>
              <a:rPr lang="ko-KR" altLang="en-US" sz="2400" dirty="0"/>
              <a:t>학교 바깥세상 </a:t>
            </a:r>
            <a:r>
              <a:rPr lang="en-US" altLang="ko-KR" sz="2400" dirty="0"/>
              <a:t>Database</a:t>
            </a:r>
            <a:r>
              <a:rPr lang="ko-KR" altLang="en-US" sz="2400" dirty="0"/>
              <a:t>에 대해 알아 보자</a:t>
            </a:r>
            <a:r>
              <a:rPr lang="en-US" altLang="ko-KR" sz="2400" dirty="0"/>
              <a:t>.</a:t>
            </a:r>
          </a:p>
          <a:p>
            <a:pPr marL="285750" indent="-285750">
              <a:buFontTx/>
              <a:buChar char="-"/>
            </a:pPr>
            <a:r>
              <a:rPr lang="en-US" altLang="ko-KR" sz="2400" dirty="0"/>
              <a:t>ETL, ELT </a:t>
            </a:r>
            <a:r>
              <a:rPr lang="ko-KR" altLang="en-US" sz="2400" dirty="0"/>
              <a:t>는 </a:t>
            </a:r>
            <a:r>
              <a:rPr lang="ko-KR" altLang="en-US" sz="2400" dirty="0" err="1"/>
              <a:t>뭔지</a:t>
            </a:r>
            <a:r>
              <a:rPr lang="en-US" altLang="ko-KR" sz="2400" dirty="0"/>
              <a:t>.</a:t>
            </a:r>
          </a:p>
          <a:p>
            <a:pPr marL="285750" indent="-285750">
              <a:buFontTx/>
              <a:buChar char="-"/>
            </a:pPr>
            <a:r>
              <a:rPr lang="en-US" altLang="ko-KR" sz="2400" dirty="0" err="1"/>
              <a:t>Uuid</a:t>
            </a:r>
            <a:r>
              <a:rPr lang="ko-KR" altLang="en-US" sz="2400" dirty="0"/>
              <a:t>는 </a:t>
            </a:r>
            <a:r>
              <a:rPr lang="ko-KR" altLang="en-US" sz="2400" dirty="0" err="1"/>
              <a:t>뭐고</a:t>
            </a:r>
            <a:r>
              <a:rPr lang="en-US" altLang="ko-KR" sz="2400" dirty="0"/>
              <a:t>, </a:t>
            </a:r>
            <a:r>
              <a:rPr lang="ko-KR" altLang="en-US" sz="2400" dirty="0"/>
              <a:t>왜 </a:t>
            </a:r>
            <a:r>
              <a:rPr lang="ko-KR" altLang="en-US" sz="2400" dirty="0" err="1"/>
              <a:t>좋은지</a:t>
            </a:r>
            <a:r>
              <a:rPr lang="en-US" altLang="ko-KR" sz="2400" dirty="0"/>
              <a:t>.</a:t>
            </a:r>
          </a:p>
          <a:p>
            <a:endParaRPr lang="en-US" altLang="ko-KR" sz="2400" dirty="0"/>
          </a:p>
          <a:p>
            <a:endParaRPr lang="en-US" altLang="ko-KR" sz="2400" dirty="0"/>
          </a:p>
          <a:p>
            <a:r>
              <a:rPr lang="ko-KR" altLang="en-US" sz="4000" dirty="0"/>
              <a:t>이 발표 자료에는 </a:t>
            </a:r>
            <a:r>
              <a:rPr lang="ko-KR" altLang="en-US" sz="4000" dirty="0">
                <a:solidFill>
                  <a:srgbClr val="FF0000"/>
                </a:solidFill>
              </a:rPr>
              <a:t>강조</a:t>
            </a:r>
            <a:r>
              <a:rPr lang="ko-KR" altLang="en-US" sz="4000" dirty="0"/>
              <a:t>와 </a:t>
            </a:r>
            <a:r>
              <a:rPr lang="en-US" altLang="ko-KR" sz="4000" dirty="0"/>
              <a:t>*</a:t>
            </a:r>
            <a:r>
              <a:rPr lang="ko-KR" altLang="en-US" sz="4000" dirty="0"/>
              <a:t>순서</a:t>
            </a:r>
            <a:endParaRPr lang="en-US" altLang="ko-KR" sz="4000" dirty="0"/>
          </a:p>
          <a:p>
            <a:r>
              <a:rPr lang="ko-KR" altLang="en-US" sz="4000" dirty="0"/>
              <a:t>그리고 </a:t>
            </a:r>
            <a:r>
              <a:rPr lang="en-US" altLang="ko-KR" sz="4000" dirty="0"/>
              <a:t>??????? </a:t>
            </a:r>
            <a:r>
              <a:rPr lang="ko-KR" altLang="en-US" sz="4000" dirty="0"/>
              <a:t>가 있습니다</a:t>
            </a:r>
            <a:r>
              <a:rPr lang="en-US" altLang="ko-KR" sz="4000" dirty="0"/>
              <a:t>.</a:t>
            </a:r>
          </a:p>
        </p:txBody>
      </p:sp>
    </p:spTree>
    <p:extLst>
      <p:ext uri="{BB962C8B-B14F-4D97-AF65-F5344CB8AC3E}">
        <p14:creationId xmlns:p14="http://schemas.microsoft.com/office/powerpoint/2010/main" val="3766259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CBEDC5-25C2-4D97-BB94-A2B67B86E26A}"/>
              </a:ext>
            </a:extLst>
          </p:cNvPr>
          <p:cNvSpPr>
            <a:spLocks noGrp="1"/>
          </p:cNvSpPr>
          <p:nvPr>
            <p:ph type="title"/>
          </p:nvPr>
        </p:nvSpPr>
        <p:spPr/>
        <p:txBody>
          <a:bodyPr/>
          <a:lstStyle/>
          <a:p>
            <a:r>
              <a:rPr lang="ko-KR" altLang="en-US" dirty="0"/>
              <a:t>복제 순서가 꼬임</a:t>
            </a:r>
            <a:r>
              <a:rPr lang="en-US" altLang="ko-KR" dirty="0"/>
              <a:t>. (</a:t>
            </a:r>
            <a:r>
              <a:rPr lang="ko-KR" altLang="en-US" dirty="0"/>
              <a:t>단조 쓰기</a:t>
            </a:r>
            <a:r>
              <a:rPr lang="en-US" altLang="ko-KR" dirty="0"/>
              <a:t>?)</a:t>
            </a:r>
            <a:endParaRPr lang="ko-KR" altLang="en-US" dirty="0"/>
          </a:p>
        </p:txBody>
      </p:sp>
      <p:pic>
        <p:nvPicPr>
          <p:cNvPr id="4" name="내용 개체 틀 3">
            <a:extLst>
              <a:ext uri="{FF2B5EF4-FFF2-40B4-BE49-F238E27FC236}">
                <a16:creationId xmlns:a16="http://schemas.microsoft.com/office/drawing/2014/main" id="{C09BE7EF-137E-4878-A62F-725D9FBA162A}"/>
              </a:ext>
            </a:extLst>
          </p:cNvPr>
          <p:cNvPicPr>
            <a:picLocks noGrp="1" noChangeAspect="1"/>
          </p:cNvPicPr>
          <p:nvPr>
            <p:ph idx="1"/>
          </p:nvPr>
        </p:nvPicPr>
        <p:blipFill>
          <a:blip r:embed="rId2"/>
          <a:stretch>
            <a:fillRect/>
          </a:stretch>
        </p:blipFill>
        <p:spPr>
          <a:xfrm>
            <a:off x="2168913" y="1825625"/>
            <a:ext cx="7854173" cy="4351338"/>
          </a:xfrm>
          <a:prstGeom prst="rect">
            <a:avLst/>
          </a:prstGeom>
        </p:spPr>
      </p:pic>
    </p:spTree>
    <p:extLst>
      <p:ext uri="{BB962C8B-B14F-4D97-AF65-F5344CB8AC3E}">
        <p14:creationId xmlns:p14="http://schemas.microsoft.com/office/powerpoint/2010/main" val="31528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C2F07F-D764-4CA7-B759-7BF6914D354D}"/>
              </a:ext>
            </a:extLst>
          </p:cNvPr>
          <p:cNvSpPr>
            <a:spLocks noGrp="1"/>
          </p:cNvSpPr>
          <p:nvPr>
            <p:ph type="title"/>
          </p:nvPr>
        </p:nvSpPr>
        <p:spPr/>
        <p:txBody>
          <a:bodyPr/>
          <a:lstStyle/>
          <a:p>
            <a:r>
              <a:rPr lang="ko-KR" altLang="en-US" dirty="0"/>
              <a:t>아예 마스터가 없는 방법</a:t>
            </a:r>
          </a:p>
        </p:txBody>
      </p:sp>
      <p:pic>
        <p:nvPicPr>
          <p:cNvPr id="4" name="내용 개체 틀 3">
            <a:extLst>
              <a:ext uri="{FF2B5EF4-FFF2-40B4-BE49-F238E27FC236}">
                <a16:creationId xmlns:a16="http://schemas.microsoft.com/office/drawing/2014/main" id="{47B96A8A-E4A9-48D7-8354-5FA1CCF4651D}"/>
              </a:ext>
            </a:extLst>
          </p:cNvPr>
          <p:cNvPicPr>
            <a:picLocks noGrp="1" noChangeAspect="1"/>
          </p:cNvPicPr>
          <p:nvPr>
            <p:ph idx="1"/>
          </p:nvPr>
        </p:nvPicPr>
        <p:blipFill>
          <a:blip r:embed="rId2"/>
          <a:stretch>
            <a:fillRect/>
          </a:stretch>
        </p:blipFill>
        <p:spPr>
          <a:xfrm>
            <a:off x="2093969" y="1825625"/>
            <a:ext cx="8004062" cy="4351338"/>
          </a:xfrm>
          <a:prstGeom prst="rect">
            <a:avLst/>
          </a:prstGeom>
        </p:spPr>
      </p:pic>
    </p:spTree>
    <p:extLst>
      <p:ext uri="{BB962C8B-B14F-4D97-AF65-F5344CB8AC3E}">
        <p14:creationId xmlns:p14="http://schemas.microsoft.com/office/powerpoint/2010/main" val="134397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D83D48-BD4A-4C09-84A8-7B2CF1829447}"/>
              </a:ext>
            </a:extLst>
          </p:cNvPr>
          <p:cNvSpPr>
            <a:spLocks noGrp="1"/>
          </p:cNvSpPr>
          <p:nvPr>
            <p:ph type="title"/>
          </p:nvPr>
        </p:nvSpPr>
        <p:spPr/>
        <p:txBody>
          <a:bodyPr/>
          <a:lstStyle/>
          <a:p>
            <a:r>
              <a:rPr lang="ko-KR" altLang="en-US" dirty="0"/>
              <a:t>마스터 리스 방식에서는 정족수가 중요</a:t>
            </a:r>
          </a:p>
        </p:txBody>
      </p:sp>
      <p:pic>
        <p:nvPicPr>
          <p:cNvPr id="4" name="내용 개체 틀 3">
            <a:extLst>
              <a:ext uri="{FF2B5EF4-FFF2-40B4-BE49-F238E27FC236}">
                <a16:creationId xmlns:a16="http://schemas.microsoft.com/office/drawing/2014/main" id="{26E4FFD2-5FAB-461D-AF3B-3A9A1BE14D2F}"/>
              </a:ext>
            </a:extLst>
          </p:cNvPr>
          <p:cNvPicPr>
            <a:picLocks noGrp="1" noChangeAspect="1"/>
          </p:cNvPicPr>
          <p:nvPr>
            <p:ph idx="1"/>
          </p:nvPr>
        </p:nvPicPr>
        <p:blipFill>
          <a:blip r:embed="rId2"/>
          <a:stretch>
            <a:fillRect/>
          </a:stretch>
        </p:blipFill>
        <p:spPr>
          <a:xfrm>
            <a:off x="964521" y="1825625"/>
            <a:ext cx="10262957" cy="4351338"/>
          </a:xfrm>
          <a:prstGeom prst="rect">
            <a:avLst/>
          </a:prstGeom>
        </p:spPr>
      </p:pic>
    </p:spTree>
    <p:extLst>
      <p:ext uri="{BB962C8B-B14F-4D97-AF65-F5344CB8AC3E}">
        <p14:creationId xmlns:p14="http://schemas.microsoft.com/office/powerpoint/2010/main" val="229588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65E23D-85B0-457F-A816-7F30D837C7F1}"/>
              </a:ext>
            </a:extLst>
          </p:cNvPr>
          <p:cNvSpPr>
            <a:spLocks noGrp="1"/>
          </p:cNvSpPr>
          <p:nvPr>
            <p:ph type="title"/>
          </p:nvPr>
        </p:nvSpPr>
        <p:spPr/>
        <p:txBody>
          <a:bodyPr/>
          <a:lstStyle/>
          <a:p>
            <a:r>
              <a:rPr lang="ko-KR" altLang="en-US" dirty="0"/>
              <a:t>마스터리스 방식은 쓰기 순서가</a:t>
            </a:r>
            <a:r>
              <a:rPr lang="en-US" altLang="ko-KR" dirty="0"/>
              <a:t>….</a:t>
            </a:r>
            <a:endParaRPr lang="ko-KR" altLang="en-US" dirty="0"/>
          </a:p>
        </p:txBody>
      </p:sp>
      <p:pic>
        <p:nvPicPr>
          <p:cNvPr id="4" name="내용 개체 틀 3">
            <a:extLst>
              <a:ext uri="{FF2B5EF4-FFF2-40B4-BE49-F238E27FC236}">
                <a16:creationId xmlns:a16="http://schemas.microsoft.com/office/drawing/2014/main" id="{B32A9944-05E6-4659-9410-9FB043E740D3}"/>
              </a:ext>
            </a:extLst>
          </p:cNvPr>
          <p:cNvPicPr>
            <a:picLocks noGrp="1" noChangeAspect="1"/>
          </p:cNvPicPr>
          <p:nvPr>
            <p:ph idx="1"/>
          </p:nvPr>
        </p:nvPicPr>
        <p:blipFill>
          <a:blip r:embed="rId2"/>
          <a:stretch>
            <a:fillRect/>
          </a:stretch>
        </p:blipFill>
        <p:spPr>
          <a:xfrm>
            <a:off x="1621467" y="1825625"/>
            <a:ext cx="8949065" cy="4351338"/>
          </a:xfrm>
          <a:prstGeom prst="rect">
            <a:avLst/>
          </a:prstGeom>
        </p:spPr>
      </p:pic>
    </p:spTree>
    <p:extLst>
      <p:ext uri="{BB962C8B-B14F-4D97-AF65-F5344CB8AC3E}">
        <p14:creationId xmlns:p14="http://schemas.microsoft.com/office/powerpoint/2010/main" val="793432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F7DC6A-2DB4-498C-BE71-E84ED80D816D}"/>
              </a:ext>
            </a:extLst>
          </p:cNvPr>
          <p:cNvSpPr>
            <a:spLocks noGrp="1"/>
          </p:cNvSpPr>
          <p:nvPr>
            <p:ph type="title"/>
          </p:nvPr>
        </p:nvSpPr>
        <p:spPr/>
        <p:txBody>
          <a:bodyPr/>
          <a:lstStyle/>
          <a:p>
            <a:r>
              <a:rPr lang="ko-KR" altLang="en-US" dirty="0"/>
              <a:t>이전 발생 관계 파악하기</a:t>
            </a:r>
          </a:p>
        </p:txBody>
      </p:sp>
      <p:pic>
        <p:nvPicPr>
          <p:cNvPr id="4" name="내용 개체 틀 3">
            <a:extLst>
              <a:ext uri="{FF2B5EF4-FFF2-40B4-BE49-F238E27FC236}">
                <a16:creationId xmlns:a16="http://schemas.microsoft.com/office/drawing/2014/main" id="{09376B0A-7015-4AE1-B26A-1EDF75D72CAA}"/>
              </a:ext>
            </a:extLst>
          </p:cNvPr>
          <p:cNvPicPr>
            <a:picLocks noGrp="1" noChangeAspect="1"/>
          </p:cNvPicPr>
          <p:nvPr>
            <p:ph idx="1"/>
          </p:nvPr>
        </p:nvPicPr>
        <p:blipFill>
          <a:blip r:embed="rId2"/>
          <a:stretch>
            <a:fillRect/>
          </a:stretch>
        </p:blipFill>
        <p:spPr>
          <a:xfrm>
            <a:off x="-1" y="1333851"/>
            <a:ext cx="12191999" cy="3120704"/>
          </a:xfrm>
          <a:prstGeom prst="rect">
            <a:avLst/>
          </a:prstGeom>
        </p:spPr>
      </p:pic>
      <p:pic>
        <p:nvPicPr>
          <p:cNvPr id="5" name="그림 4">
            <a:extLst>
              <a:ext uri="{FF2B5EF4-FFF2-40B4-BE49-F238E27FC236}">
                <a16:creationId xmlns:a16="http://schemas.microsoft.com/office/drawing/2014/main" id="{0DE933E2-95C8-4062-B43B-5EAF9B4A87C4}"/>
              </a:ext>
            </a:extLst>
          </p:cNvPr>
          <p:cNvPicPr>
            <a:picLocks noChangeAspect="1"/>
          </p:cNvPicPr>
          <p:nvPr/>
        </p:nvPicPr>
        <p:blipFill>
          <a:blip r:embed="rId3"/>
          <a:stretch>
            <a:fillRect/>
          </a:stretch>
        </p:blipFill>
        <p:spPr>
          <a:xfrm>
            <a:off x="0" y="4454554"/>
            <a:ext cx="12192000" cy="2358854"/>
          </a:xfrm>
          <a:prstGeom prst="rect">
            <a:avLst/>
          </a:prstGeom>
        </p:spPr>
      </p:pic>
    </p:spTree>
    <p:extLst>
      <p:ext uri="{BB962C8B-B14F-4D97-AF65-F5344CB8AC3E}">
        <p14:creationId xmlns:p14="http://schemas.microsoft.com/office/powerpoint/2010/main" val="3470830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B318C93-11D5-4E04-A437-5F1051923A54}"/>
              </a:ext>
            </a:extLst>
          </p:cNvPr>
          <p:cNvSpPr>
            <a:spLocks noGrp="1"/>
          </p:cNvSpPr>
          <p:nvPr>
            <p:ph type="title"/>
          </p:nvPr>
        </p:nvSpPr>
        <p:spPr/>
        <p:txBody>
          <a:bodyPr/>
          <a:lstStyle/>
          <a:p>
            <a:r>
              <a:rPr lang="en-US" altLang="ko-KR" dirty="0"/>
              <a:t>NoSQL </a:t>
            </a:r>
            <a:r>
              <a:rPr lang="ko-KR" altLang="en-US" dirty="0"/>
              <a:t>얘기를 안 했네요</a:t>
            </a:r>
            <a:r>
              <a:rPr lang="en-US" altLang="ko-KR" dirty="0"/>
              <a:t>!</a:t>
            </a:r>
            <a:endParaRPr lang="ko-KR" altLang="en-US" dirty="0"/>
          </a:p>
        </p:txBody>
      </p:sp>
      <p:sp>
        <p:nvSpPr>
          <p:cNvPr id="3" name="내용 개체 틀 2">
            <a:extLst>
              <a:ext uri="{FF2B5EF4-FFF2-40B4-BE49-F238E27FC236}">
                <a16:creationId xmlns:a16="http://schemas.microsoft.com/office/drawing/2014/main" id="{5D3E8FFE-FD8F-4B96-8C1A-B82B937792E7}"/>
              </a:ext>
            </a:extLst>
          </p:cNvPr>
          <p:cNvSpPr>
            <a:spLocks noGrp="1"/>
          </p:cNvSpPr>
          <p:nvPr>
            <p:ph idx="1"/>
          </p:nvPr>
        </p:nvSpPr>
        <p:spPr/>
        <p:txBody>
          <a:bodyPr/>
          <a:lstStyle/>
          <a:p>
            <a:r>
              <a:rPr lang="ko-KR" altLang="en-US" dirty="0"/>
              <a:t>사실 앞에서 </a:t>
            </a:r>
            <a:r>
              <a:rPr lang="ko-KR" altLang="en-US" dirty="0" err="1"/>
              <a:t>줄창</a:t>
            </a:r>
            <a:r>
              <a:rPr lang="ko-KR" altLang="en-US" dirty="0"/>
              <a:t> </a:t>
            </a:r>
            <a:r>
              <a:rPr lang="ko-KR" altLang="en-US" dirty="0" err="1"/>
              <a:t>얘기한거</a:t>
            </a:r>
            <a:r>
              <a:rPr lang="en-US" altLang="ko-KR" dirty="0"/>
              <a:t>, RDB</a:t>
            </a:r>
            <a:r>
              <a:rPr lang="ko-KR" altLang="en-US" dirty="0"/>
              <a:t>랑 딱히 상관 없는 얘기</a:t>
            </a:r>
            <a:endParaRPr lang="en-US" altLang="ko-KR" dirty="0"/>
          </a:p>
          <a:p>
            <a:pPr lvl="1"/>
            <a:r>
              <a:rPr lang="en-US" altLang="ko-KR" dirty="0"/>
              <a:t>NoSQL </a:t>
            </a:r>
            <a:r>
              <a:rPr lang="ko-KR" altLang="en-US" dirty="0" err="1"/>
              <a:t>디비도</a:t>
            </a:r>
            <a:r>
              <a:rPr lang="ko-KR" altLang="en-US" dirty="0"/>
              <a:t> 저 문제를 피할 수 없기 때문</a:t>
            </a:r>
            <a:r>
              <a:rPr lang="en-US" altLang="ko-KR" dirty="0"/>
              <a:t>.</a:t>
            </a:r>
          </a:p>
          <a:p>
            <a:pPr marL="0" indent="0">
              <a:buNone/>
            </a:pPr>
            <a:endParaRPr lang="en-US" altLang="ko-KR" dirty="0"/>
          </a:p>
          <a:p>
            <a:r>
              <a:rPr lang="ko-KR" altLang="en-US" dirty="0"/>
              <a:t>저런 문제를 모두 해결하면서</a:t>
            </a:r>
            <a:r>
              <a:rPr lang="en-US" altLang="ko-KR" dirty="0"/>
              <a:t>, </a:t>
            </a:r>
            <a:r>
              <a:rPr lang="ko-KR" altLang="en-US" dirty="0"/>
              <a:t>범용성 뛰어난 </a:t>
            </a:r>
            <a:r>
              <a:rPr lang="en-US" altLang="ko-KR" dirty="0"/>
              <a:t>DB</a:t>
            </a:r>
            <a:r>
              <a:rPr lang="ko-KR" altLang="en-US" dirty="0"/>
              <a:t>를 만들고 운영하는게 너무 힘들기 때문에</a:t>
            </a:r>
            <a:r>
              <a:rPr lang="en-US" altLang="ko-KR" dirty="0"/>
              <a:t>,</a:t>
            </a:r>
          </a:p>
          <a:p>
            <a:r>
              <a:rPr lang="ko-KR" altLang="en-US" dirty="0"/>
              <a:t>특정 목적에 특화되게 나오고 있는 </a:t>
            </a:r>
            <a:r>
              <a:rPr lang="en-US" altLang="ko-KR" dirty="0"/>
              <a:t>DB </a:t>
            </a:r>
            <a:r>
              <a:rPr lang="ko-KR" altLang="en-US" dirty="0"/>
              <a:t>들이라고 생각하고 넘어 갑시다</a:t>
            </a:r>
            <a:r>
              <a:rPr lang="en-US" altLang="ko-KR" dirty="0"/>
              <a:t>.</a:t>
            </a:r>
          </a:p>
          <a:p>
            <a:endParaRPr lang="en-US" altLang="ko-KR" dirty="0"/>
          </a:p>
          <a:p>
            <a:r>
              <a:rPr lang="ko-KR" altLang="en-US" dirty="0"/>
              <a:t>카프카 만큼은 꼭 언급해야 해서 억지로 집어 넣은 슬라이드</a:t>
            </a:r>
          </a:p>
        </p:txBody>
      </p:sp>
      <p:sp>
        <p:nvSpPr>
          <p:cNvPr id="5" name="직사각형 4">
            <a:extLst>
              <a:ext uri="{FF2B5EF4-FFF2-40B4-BE49-F238E27FC236}">
                <a16:creationId xmlns:a16="http://schemas.microsoft.com/office/drawing/2014/main" id="{A516910D-A772-4A0E-A8E4-84AD5E7B415E}"/>
              </a:ext>
            </a:extLst>
          </p:cNvPr>
          <p:cNvSpPr/>
          <p:nvPr/>
        </p:nvSpPr>
        <p:spPr>
          <a:xfrm>
            <a:off x="0" y="6211669"/>
            <a:ext cx="12192000" cy="646331"/>
          </a:xfrm>
          <a:prstGeom prst="rect">
            <a:avLst/>
          </a:prstGeom>
        </p:spPr>
        <p:txBody>
          <a:bodyPr wrap="square">
            <a:spAutoFit/>
          </a:bodyPr>
          <a:lstStyle/>
          <a:p>
            <a:r>
              <a:rPr lang="ko-KR" altLang="en-US" dirty="0"/>
              <a:t>https://www.percona.com/live/17/sessions/what-apache-kafka-how-it-similar-databases-you-know-and-love-and-how-its-not</a:t>
            </a:r>
          </a:p>
        </p:txBody>
      </p:sp>
    </p:spTree>
    <p:extLst>
      <p:ext uri="{BB962C8B-B14F-4D97-AF65-F5344CB8AC3E}">
        <p14:creationId xmlns:p14="http://schemas.microsoft.com/office/powerpoint/2010/main" val="2442957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B30FADD3-6C82-4C3E-A384-00931687ABE2}"/>
              </a:ext>
            </a:extLst>
          </p:cNvPr>
          <p:cNvSpPr>
            <a:spLocks noGrp="1"/>
          </p:cNvSpPr>
          <p:nvPr>
            <p:ph type="title"/>
          </p:nvPr>
        </p:nvSpPr>
        <p:spPr/>
        <p:txBody>
          <a:bodyPr/>
          <a:lstStyle/>
          <a:p>
            <a:r>
              <a:rPr lang="ko-KR" altLang="en-US" dirty="0"/>
              <a:t>잠깐 쉬죠</a:t>
            </a:r>
            <a:r>
              <a:rPr lang="en-US" altLang="ko-KR" dirty="0"/>
              <a:t>.</a:t>
            </a:r>
            <a:endParaRPr lang="ko-KR" altLang="en-US" dirty="0"/>
          </a:p>
        </p:txBody>
      </p:sp>
    </p:spTree>
    <p:extLst>
      <p:ext uri="{BB962C8B-B14F-4D97-AF65-F5344CB8AC3E}">
        <p14:creationId xmlns:p14="http://schemas.microsoft.com/office/powerpoint/2010/main" val="4221151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A136DA9-21B8-472B-967E-442AE2DB2429}"/>
              </a:ext>
            </a:extLst>
          </p:cNvPr>
          <p:cNvSpPr>
            <a:spLocks noGrp="1"/>
          </p:cNvSpPr>
          <p:nvPr>
            <p:ph type="title"/>
          </p:nvPr>
        </p:nvSpPr>
        <p:spPr/>
        <p:txBody>
          <a:bodyPr/>
          <a:lstStyle/>
          <a:p>
            <a:r>
              <a:rPr lang="en-US" altLang="ko-KR" dirty="0"/>
              <a:t>ETL, ELT </a:t>
            </a:r>
            <a:r>
              <a:rPr lang="ko-KR" altLang="en-US" dirty="0"/>
              <a:t>는 </a:t>
            </a:r>
            <a:r>
              <a:rPr lang="ko-KR" altLang="en-US" dirty="0" err="1"/>
              <a:t>뭐신지</a:t>
            </a:r>
            <a:r>
              <a:rPr lang="en-US" altLang="ko-KR" dirty="0"/>
              <a:t>?</a:t>
            </a:r>
            <a:endParaRPr lang="ko-KR" altLang="en-US" dirty="0"/>
          </a:p>
        </p:txBody>
      </p:sp>
      <p:sp>
        <p:nvSpPr>
          <p:cNvPr id="3" name="텍스트 개체 틀 2">
            <a:extLst>
              <a:ext uri="{FF2B5EF4-FFF2-40B4-BE49-F238E27FC236}">
                <a16:creationId xmlns:a16="http://schemas.microsoft.com/office/drawing/2014/main" id="{37866742-350B-4FD7-87F4-7E6FF0AE0A65}"/>
              </a:ext>
            </a:extLst>
          </p:cNvPr>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89401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404FD9B-6527-46C3-B9BD-428413E6AD68}"/>
              </a:ext>
            </a:extLst>
          </p:cNvPr>
          <p:cNvSpPr>
            <a:spLocks noGrp="1"/>
          </p:cNvSpPr>
          <p:nvPr>
            <p:ph type="title"/>
          </p:nvPr>
        </p:nvSpPr>
        <p:spPr/>
        <p:txBody>
          <a:bodyPr/>
          <a:lstStyle/>
          <a:p>
            <a:r>
              <a:rPr lang="ko-KR" altLang="en-US" dirty="0"/>
              <a:t>무엇의 약어인지부터 알아볼까요</a:t>
            </a:r>
            <a:r>
              <a:rPr lang="en-US" altLang="ko-KR" dirty="0"/>
              <a:t>?</a:t>
            </a:r>
            <a:endParaRPr lang="ko-KR" altLang="en-US" dirty="0"/>
          </a:p>
        </p:txBody>
      </p:sp>
      <p:sp>
        <p:nvSpPr>
          <p:cNvPr id="3" name="내용 개체 틀 2">
            <a:extLst>
              <a:ext uri="{FF2B5EF4-FFF2-40B4-BE49-F238E27FC236}">
                <a16:creationId xmlns:a16="http://schemas.microsoft.com/office/drawing/2014/main" id="{C38737BC-F9C1-4CEC-974B-0B7A1B7E6C6A}"/>
              </a:ext>
            </a:extLst>
          </p:cNvPr>
          <p:cNvSpPr>
            <a:spLocks noGrp="1"/>
          </p:cNvSpPr>
          <p:nvPr>
            <p:ph idx="1"/>
          </p:nvPr>
        </p:nvSpPr>
        <p:spPr/>
        <p:txBody>
          <a:bodyPr/>
          <a:lstStyle/>
          <a:p>
            <a:r>
              <a:rPr lang="en-US" altLang="ko-KR" dirty="0"/>
              <a:t>ETL</a:t>
            </a:r>
          </a:p>
          <a:p>
            <a:pPr lvl="1"/>
            <a:r>
              <a:rPr lang="en-US" altLang="ko-KR" dirty="0"/>
              <a:t>Extract</a:t>
            </a:r>
          </a:p>
          <a:p>
            <a:pPr lvl="1"/>
            <a:r>
              <a:rPr lang="en-US" altLang="ko-KR" dirty="0"/>
              <a:t>Transform</a:t>
            </a:r>
          </a:p>
          <a:p>
            <a:pPr lvl="1"/>
            <a:r>
              <a:rPr lang="en-US" altLang="ko-KR" dirty="0"/>
              <a:t>Load</a:t>
            </a:r>
          </a:p>
          <a:p>
            <a:pPr lvl="1"/>
            <a:endParaRPr lang="en-US" altLang="ko-KR" dirty="0"/>
          </a:p>
          <a:p>
            <a:r>
              <a:rPr lang="en-US" altLang="ko-KR" dirty="0"/>
              <a:t>ELT</a:t>
            </a:r>
          </a:p>
          <a:p>
            <a:pPr lvl="1"/>
            <a:r>
              <a:rPr lang="en-US" altLang="ko-KR" dirty="0"/>
              <a:t>Extract</a:t>
            </a:r>
          </a:p>
          <a:p>
            <a:pPr lvl="1"/>
            <a:r>
              <a:rPr lang="en-US" altLang="ko-KR" dirty="0"/>
              <a:t>Load</a:t>
            </a:r>
          </a:p>
          <a:p>
            <a:pPr lvl="1"/>
            <a:r>
              <a:rPr lang="en-US" altLang="ko-KR" dirty="0"/>
              <a:t>Transform</a:t>
            </a:r>
            <a:endParaRPr lang="ko-KR" altLang="en-US" dirty="0"/>
          </a:p>
        </p:txBody>
      </p:sp>
    </p:spTree>
    <p:extLst>
      <p:ext uri="{BB962C8B-B14F-4D97-AF65-F5344CB8AC3E}">
        <p14:creationId xmlns:p14="http://schemas.microsoft.com/office/powerpoint/2010/main" val="9468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D94D90-7181-42E4-A384-2B8E6479FDD8}"/>
              </a:ext>
            </a:extLst>
          </p:cNvPr>
          <p:cNvSpPr>
            <a:spLocks noGrp="1"/>
          </p:cNvSpPr>
          <p:nvPr>
            <p:ph type="title"/>
          </p:nvPr>
        </p:nvSpPr>
        <p:spPr/>
        <p:txBody>
          <a:bodyPr/>
          <a:lstStyle/>
          <a:p>
            <a:r>
              <a:rPr lang="ko-KR" altLang="en-US" dirty="0"/>
              <a:t>무슨 데이터를 정제하나요</a:t>
            </a:r>
            <a:r>
              <a:rPr lang="en-US" altLang="ko-KR" dirty="0"/>
              <a:t>?</a:t>
            </a:r>
            <a:endParaRPr lang="ko-KR" altLang="en-US" dirty="0"/>
          </a:p>
        </p:txBody>
      </p:sp>
      <p:sp>
        <p:nvSpPr>
          <p:cNvPr id="3" name="내용 개체 틀 2">
            <a:extLst>
              <a:ext uri="{FF2B5EF4-FFF2-40B4-BE49-F238E27FC236}">
                <a16:creationId xmlns:a16="http://schemas.microsoft.com/office/drawing/2014/main" id="{9B316E39-4EF3-47DF-BE2F-E4FD0424F801}"/>
              </a:ext>
            </a:extLst>
          </p:cNvPr>
          <p:cNvSpPr>
            <a:spLocks noGrp="1"/>
          </p:cNvSpPr>
          <p:nvPr>
            <p:ph idx="1"/>
          </p:nvPr>
        </p:nvSpPr>
        <p:spPr/>
        <p:txBody>
          <a:bodyPr/>
          <a:lstStyle/>
          <a:p>
            <a:r>
              <a:rPr lang="ko-KR" altLang="en-US" dirty="0"/>
              <a:t>유저 </a:t>
            </a:r>
            <a:r>
              <a:rPr lang="en-US" altLang="ko-KR" dirty="0"/>
              <a:t>ACCESS LOG</a:t>
            </a:r>
          </a:p>
          <a:p>
            <a:pPr lvl="1"/>
            <a:r>
              <a:rPr lang="ko-KR" altLang="en-US" dirty="0"/>
              <a:t>단순 </a:t>
            </a:r>
            <a:r>
              <a:rPr lang="en-US" altLang="ko-KR" dirty="0"/>
              <a:t>view -&gt; </a:t>
            </a:r>
            <a:r>
              <a:rPr lang="ko-KR" altLang="en-US" dirty="0"/>
              <a:t>유저가 본 문서</a:t>
            </a:r>
            <a:endParaRPr lang="en-US" altLang="ko-KR" dirty="0"/>
          </a:p>
          <a:p>
            <a:pPr lvl="1"/>
            <a:r>
              <a:rPr lang="en-US" altLang="ko-KR" dirty="0"/>
              <a:t>Click</a:t>
            </a:r>
          </a:p>
          <a:p>
            <a:pPr lvl="1"/>
            <a:r>
              <a:rPr lang="ko-KR" altLang="en-US" dirty="0"/>
              <a:t>체류 시간</a:t>
            </a:r>
            <a:endParaRPr lang="en-US" altLang="ko-KR" dirty="0"/>
          </a:p>
          <a:p>
            <a:pPr lvl="1"/>
            <a:endParaRPr lang="en-US" altLang="ko-KR" dirty="0"/>
          </a:p>
          <a:p>
            <a:r>
              <a:rPr lang="ko-KR" altLang="en-US" dirty="0"/>
              <a:t>자사 유저가 생성한 문서</a:t>
            </a:r>
            <a:endParaRPr lang="en-US" altLang="ko-KR" dirty="0"/>
          </a:p>
          <a:p>
            <a:r>
              <a:rPr lang="ko-KR" altLang="en-US" dirty="0"/>
              <a:t>타사 서비스 게시글 </a:t>
            </a:r>
            <a:r>
              <a:rPr lang="en-US" altLang="ko-KR" dirty="0"/>
              <a:t>(</a:t>
            </a:r>
            <a:r>
              <a:rPr lang="ko-KR" altLang="en-US" dirty="0"/>
              <a:t>이 경우에는 </a:t>
            </a:r>
            <a:r>
              <a:rPr lang="ko-KR" altLang="en-US" dirty="0" err="1"/>
              <a:t>크롤링</a:t>
            </a:r>
            <a:r>
              <a:rPr lang="ko-KR" altLang="en-US" dirty="0"/>
              <a:t> 되겠음</a:t>
            </a:r>
            <a:r>
              <a:rPr lang="en-US" altLang="ko-KR" dirty="0"/>
              <a:t>)</a:t>
            </a:r>
          </a:p>
        </p:txBody>
      </p:sp>
    </p:spTree>
    <p:extLst>
      <p:ext uri="{BB962C8B-B14F-4D97-AF65-F5344CB8AC3E}">
        <p14:creationId xmlns:p14="http://schemas.microsoft.com/office/powerpoint/2010/main" val="8851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73EAA5-3C9C-47D0-A0EE-01EBB9C34322}"/>
              </a:ext>
            </a:extLst>
          </p:cNvPr>
          <p:cNvSpPr>
            <a:spLocks noGrp="1"/>
          </p:cNvSpPr>
          <p:nvPr>
            <p:ph type="title"/>
          </p:nvPr>
        </p:nvSpPr>
        <p:spPr/>
        <p:txBody>
          <a:bodyPr/>
          <a:lstStyle/>
          <a:p>
            <a:r>
              <a:rPr lang="ko-KR" altLang="en-US" dirty="0"/>
              <a:t>발표자는 뭐하는 사람인가요</a:t>
            </a:r>
            <a:r>
              <a:rPr lang="en-US" altLang="ko-KR" dirty="0"/>
              <a:t>?</a:t>
            </a:r>
            <a:endParaRPr lang="ko-KR" altLang="en-US" dirty="0"/>
          </a:p>
        </p:txBody>
      </p:sp>
      <p:sp>
        <p:nvSpPr>
          <p:cNvPr id="3" name="텍스트 개체 틀 2">
            <a:extLst>
              <a:ext uri="{FF2B5EF4-FFF2-40B4-BE49-F238E27FC236}">
                <a16:creationId xmlns:a16="http://schemas.microsoft.com/office/drawing/2014/main" id="{5BBB9F3A-4CA1-46DA-959A-FAF1C2B469C8}"/>
              </a:ext>
            </a:extLst>
          </p:cNvPr>
          <p:cNvSpPr>
            <a:spLocks noGrp="1"/>
          </p:cNvSpPr>
          <p:nvPr>
            <p:ph type="body" idx="1"/>
          </p:nvPr>
        </p:nvSpPr>
        <p:spPr/>
        <p:txBody>
          <a:bodyPr/>
          <a:lstStyle/>
          <a:p>
            <a:r>
              <a:rPr lang="en-US" altLang="ko-KR" dirty="0"/>
              <a:t>* </a:t>
            </a:r>
            <a:r>
              <a:rPr lang="ko-KR" altLang="en-US" dirty="0"/>
              <a:t>이게 제일 짧은 주제라서 자기 소개 이외에 이것저것 섞었습니다</a:t>
            </a:r>
            <a:r>
              <a:rPr lang="en-US" altLang="ko-KR" dirty="0"/>
              <a:t>…..</a:t>
            </a:r>
            <a:endParaRPr lang="ko-KR" altLang="en-US" dirty="0"/>
          </a:p>
        </p:txBody>
      </p:sp>
    </p:spTree>
    <p:extLst>
      <p:ext uri="{BB962C8B-B14F-4D97-AF65-F5344CB8AC3E}">
        <p14:creationId xmlns:p14="http://schemas.microsoft.com/office/powerpoint/2010/main" val="238132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945F9AB-68EC-4918-84D3-1175BACB4546}"/>
              </a:ext>
            </a:extLst>
          </p:cNvPr>
          <p:cNvSpPr>
            <a:spLocks noGrp="1"/>
          </p:cNvSpPr>
          <p:nvPr>
            <p:ph type="title"/>
          </p:nvPr>
        </p:nvSpPr>
        <p:spPr/>
        <p:txBody>
          <a:bodyPr/>
          <a:lstStyle/>
          <a:p>
            <a:r>
              <a:rPr lang="ko-KR" altLang="en-US" dirty="0"/>
              <a:t>그걸 무엇으로 만들죠</a:t>
            </a:r>
            <a:r>
              <a:rPr lang="en-US" altLang="ko-KR" dirty="0"/>
              <a:t>?</a:t>
            </a:r>
            <a:endParaRPr lang="ko-KR" altLang="en-US" dirty="0"/>
          </a:p>
        </p:txBody>
      </p:sp>
      <p:sp>
        <p:nvSpPr>
          <p:cNvPr id="3" name="내용 개체 틀 2">
            <a:extLst>
              <a:ext uri="{FF2B5EF4-FFF2-40B4-BE49-F238E27FC236}">
                <a16:creationId xmlns:a16="http://schemas.microsoft.com/office/drawing/2014/main" id="{86D0D10A-222D-4F9B-A104-C553F4CA5DA0}"/>
              </a:ext>
            </a:extLst>
          </p:cNvPr>
          <p:cNvSpPr>
            <a:spLocks noGrp="1"/>
          </p:cNvSpPr>
          <p:nvPr>
            <p:ph idx="1"/>
          </p:nvPr>
        </p:nvSpPr>
        <p:spPr/>
        <p:txBody>
          <a:bodyPr/>
          <a:lstStyle/>
          <a:p>
            <a:r>
              <a:rPr lang="ko-KR" altLang="en-US" dirty="0" err="1"/>
              <a:t>딥러닝이</a:t>
            </a:r>
            <a:r>
              <a:rPr lang="ko-KR" altLang="en-US" dirty="0"/>
              <a:t> 결국에는 </a:t>
            </a:r>
            <a:r>
              <a:rPr lang="en-US" altLang="ko-KR" dirty="0"/>
              <a:t>‘</a:t>
            </a:r>
            <a:r>
              <a:rPr lang="ko-KR" altLang="en-US" dirty="0"/>
              <a:t>숫자</a:t>
            </a:r>
            <a:r>
              <a:rPr lang="en-US" altLang="ko-KR" dirty="0"/>
              <a:t>’</a:t>
            </a:r>
            <a:r>
              <a:rPr lang="ko-KR" altLang="en-US" dirty="0"/>
              <a:t>를 바라기 때문에</a:t>
            </a:r>
            <a:r>
              <a:rPr lang="en-US" altLang="ko-KR" dirty="0"/>
              <a:t>, </a:t>
            </a:r>
          </a:p>
          <a:p>
            <a:r>
              <a:rPr lang="ko-KR" altLang="en-US" dirty="0"/>
              <a:t>어떤 로그</a:t>
            </a:r>
            <a:r>
              <a:rPr lang="en-US" altLang="ko-KR" dirty="0"/>
              <a:t>|</a:t>
            </a:r>
            <a:r>
              <a:rPr lang="ko-KR" altLang="en-US" dirty="0"/>
              <a:t>문서에 대한 키</a:t>
            </a:r>
            <a:r>
              <a:rPr lang="en-US" altLang="ko-KR" dirty="0"/>
              <a:t>+</a:t>
            </a:r>
            <a:r>
              <a:rPr lang="ko-KR" altLang="en-US" dirty="0"/>
              <a:t>그에 대한 벡터로 변환 합니다</a:t>
            </a:r>
            <a:r>
              <a:rPr lang="en-US" altLang="ko-KR" dirty="0"/>
              <a:t>.</a:t>
            </a:r>
          </a:p>
          <a:p>
            <a:endParaRPr lang="en-US" altLang="ko-KR" dirty="0"/>
          </a:p>
          <a:p>
            <a:r>
              <a:rPr lang="ko-KR" altLang="en-US" dirty="0"/>
              <a:t>그러면 그 벡터를 통해 학습한 </a:t>
            </a:r>
            <a:r>
              <a:rPr lang="en-US" altLang="ko-KR" dirty="0"/>
              <a:t>AI</a:t>
            </a:r>
            <a:r>
              <a:rPr lang="ko-KR" altLang="en-US" dirty="0"/>
              <a:t>가</a:t>
            </a:r>
            <a:r>
              <a:rPr lang="en-US" altLang="ko-KR" dirty="0"/>
              <a:t>, </a:t>
            </a:r>
            <a:r>
              <a:rPr lang="ko-KR" altLang="en-US" dirty="0"/>
              <a:t>적절한 벡터를 예측하고</a:t>
            </a:r>
            <a:endParaRPr lang="en-US" altLang="ko-KR" dirty="0"/>
          </a:p>
          <a:p>
            <a:r>
              <a:rPr lang="ko-KR" altLang="en-US" dirty="0"/>
              <a:t>예측 한 벡터에 해당하는 </a:t>
            </a:r>
            <a:r>
              <a:rPr lang="en-US" altLang="ko-KR" dirty="0"/>
              <a:t>KEY</a:t>
            </a:r>
            <a:r>
              <a:rPr lang="ko-KR" altLang="en-US" dirty="0"/>
              <a:t>를</a:t>
            </a:r>
            <a:r>
              <a:rPr lang="en-US" altLang="ko-KR" dirty="0"/>
              <a:t> </a:t>
            </a:r>
            <a:r>
              <a:rPr lang="ko-KR" altLang="en-US" dirty="0"/>
              <a:t>통해 그럴듯한 문서를 제시 하는 것</a:t>
            </a:r>
            <a:r>
              <a:rPr lang="en-US" altLang="ko-KR" dirty="0"/>
              <a:t>.</a:t>
            </a:r>
            <a:endParaRPr lang="ko-KR" altLang="en-US" dirty="0"/>
          </a:p>
        </p:txBody>
      </p:sp>
    </p:spTree>
    <p:extLst>
      <p:ext uri="{BB962C8B-B14F-4D97-AF65-F5344CB8AC3E}">
        <p14:creationId xmlns:p14="http://schemas.microsoft.com/office/powerpoint/2010/main" val="141536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B227C9-2646-43E3-9449-A438780AC804}"/>
              </a:ext>
            </a:extLst>
          </p:cNvPr>
          <p:cNvSpPr>
            <a:spLocks noGrp="1"/>
          </p:cNvSpPr>
          <p:nvPr>
            <p:ph type="title"/>
          </p:nvPr>
        </p:nvSpPr>
        <p:spPr/>
        <p:txBody>
          <a:bodyPr/>
          <a:lstStyle/>
          <a:p>
            <a:r>
              <a:rPr lang="en-US" altLang="ko-KR" dirty="0"/>
              <a:t>ETL</a:t>
            </a:r>
            <a:r>
              <a:rPr lang="ko-KR" altLang="en-US" dirty="0"/>
              <a:t>과 </a:t>
            </a:r>
            <a:r>
              <a:rPr lang="en-US" altLang="ko-KR" dirty="0"/>
              <a:t>ELT</a:t>
            </a:r>
            <a:r>
              <a:rPr lang="ko-KR" altLang="en-US" dirty="0"/>
              <a:t>는 뭐가 다르죠</a:t>
            </a:r>
            <a:r>
              <a:rPr lang="en-US" altLang="ko-KR" dirty="0"/>
              <a:t>?</a:t>
            </a:r>
            <a:endParaRPr lang="ko-KR" altLang="en-US" dirty="0"/>
          </a:p>
        </p:txBody>
      </p:sp>
      <p:sp>
        <p:nvSpPr>
          <p:cNvPr id="3" name="내용 개체 틀 2">
            <a:extLst>
              <a:ext uri="{FF2B5EF4-FFF2-40B4-BE49-F238E27FC236}">
                <a16:creationId xmlns:a16="http://schemas.microsoft.com/office/drawing/2014/main" id="{0F1033A7-526E-463A-AF75-2670B5AD0A30}"/>
              </a:ext>
            </a:extLst>
          </p:cNvPr>
          <p:cNvSpPr>
            <a:spLocks noGrp="1"/>
          </p:cNvSpPr>
          <p:nvPr>
            <p:ph idx="1"/>
          </p:nvPr>
        </p:nvSpPr>
        <p:spPr/>
        <p:txBody>
          <a:bodyPr/>
          <a:lstStyle/>
          <a:p>
            <a:r>
              <a:rPr lang="en-US" altLang="ko-KR" dirty="0"/>
              <a:t>ETL</a:t>
            </a:r>
            <a:r>
              <a:rPr lang="ko-KR" altLang="en-US" dirty="0"/>
              <a:t>이 먼저 나온 개념</a:t>
            </a:r>
            <a:endParaRPr lang="en-US" altLang="ko-KR" dirty="0"/>
          </a:p>
          <a:p>
            <a:pPr lvl="1"/>
            <a:r>
              <a:rPr lang="en-US" altLang="ko-KR" dirty="0"/>
              <a:t>‘</a:t>
            </a:r>
            <a:r>
              <a:rPr lang="ko-KR" altLang="en-US" dirty="0"/>
              <a:t>먼저</a:t>
            </a:r>
            <a:r>
              <a:rPr lang="en-US" altLang="ko-KR" dirty="0"/>
              <a:t>’ </a:t>
            </a:r>
            <a:r>
              <a:rPr lang="ko-KR" altLang="en-US" dirty="0"/>
              <a:t>잘 정제 해서 잘 규격화 되고</a:t>
            </a:r>
            <a:r>
              <a:rPr lang="en-US" altLang="ko-KR" dirty="0"/>
              <a:t>, </a:t>
            </a:r>
            <a:r>
              <a:rPr lang="ko-KR" altLang="en-US" dirty="0">
                <a:solidFill>
                  <a:srgbClr val="FF0000"/>
                </a:solidFill>
              </a:rPr>
              <a:t>믿을 만한 저장소</a:t>
            </a:r>
            <a:r>
              <a:rPr lang="ko-KR" altLang="en-US" dirty="0"/>
              <a:t>에 </a:t>
            </a:r>
            <a:r>
              <a:rPr lang="ko-KR" altLang="en-US" dirty="0" err="1"/>
              <a:t>쌓아둡니다</a:t>
            </a:r>
            <a:r>
              <a:rPr lang="en-US" altLang="ko-KR" dirty="0"/>
              <a:t>.</a:t>
            </a:r>
          </a:p>
          <a:p>
            <a:pPr lvl="1"/>
            <a:r>
              <a:rPr lang="en-US" altLang="ko-KR" dirty="0"/>
              <a:t>Data warehouse</a:t>
            </a:r>
          </a:p>
          <a:p>
            <a:pPr lvl="1"/>
            <a:endParaRPr lang="en-US" altLang="ko-KR" dirty="0"/>
          </a:p>
          <a:p>
            <a:r>
              <a:rPr lang="en-US" altLang="ko-KR" dirty="0"/>
              <a:t>ELT</a:t>
            </a:r>
            <a:r>
              <a:rPr lang="ko-KR" altLang="en-US" dirty="0"/>
              <a:t>는 분산환경이 유행하고서 나왔어요</a:t>
            </a:r>
            <a:r>
              <a:rPr lang="en-US" altLang="ko-KR" dirty="0"/>
              <a:t>.</a:t>
            </a:r>
          </a:p>
          <a:p>
            <a:pPr lvl="1"/>
            <a:r>
              <a:rPr lang="ko-KR" altLang="en-US" dirty="0"/>
              <a:t>언제 어디서 </a:t>
            </a:r>
            <a:r>
              <a:rPr lang="ko-KR" altLang="en-US" dirty="0" err="1"/>
              <a:t>어떤식으로</a:t>
            </a:r>
            <a:r>
              <a:rPr lang="ko-KR" altLang="en-US" dirty="0"/>
              <a:t> </a:t>
            </a:r>
            <a:r>
              <a:rPr lang="ko-KR" altLang="en-US" dirty="0" err="1"/>
              <a:t>활용할진</a:t>
            </a:r>
            <a:r>
              <a:rPr lang="ko-KR" altLang="en-US" dirty="0"/>
              <a:t> 모르지만 데이터를 쌓고 본다</a:t>
            </a:r>
            <a:r>
              <a:rPr lang="en-US" altLang="ko-KR" dirty="0"/>
              <a:t>. (</a:t>
            </a:r>
            <a:r>
              <a:rPr lang="ko-KR" altLang="en-US" dirty="0"/>
              <a:t>아주 약한 </a:t>
            </a:r>
            <a:r>
              <a:rPr lang="en-US" altLang="ko-KR" dirty="0"/>
              <a:t>formatting </a:t>
            </a:r>
            <a:r>
              <a:rPr lang="ko-KR" altLang="en-US" dirty="0"/>
              <a:t>만</a:t>
            </a:r>
            <a:r>
              <a:rPr lang="en-US" altLang="ko-KR" dirty="0"/>
              <a:t>)</a:t>
            </a:r>
          </a:p>
          <a:p>
            <a:pPr lvl="1"/>
            <a:r>
              <a:rPr lang="en-US" altLang="ko-KR" dirty="0"/>
              <a:t>Data Lake -&gt; </a:t>
            </a:r>
            <a:r>
              <a:rPr lang="ko-KR" altLang="en-US" dirty="0"/>
              <a:t>얘도 </a:t>
            </a:r>
            <a:r>
              <a:rPr lang="ko-KR" altLang="en-US" dirty="0" err="1"/>
              <a:t>믿을만</a:t>
            </a:r>
            <a:r>
              <a:rPr lang="ko-KR" altLang="en-US" dirty="0"/>
              <a:t> 해야 합니다</a:t>
            </a:r>
            <a:r>
              <a:rPr lang="en-US" altLang="ko-KR" dirty="0"/>
              <a:t>. </a:t>
            </a:r>
            <a:r>
              <a:rPr lang="ko-KR" altLang="en-US" dirty="0"/>
              <a:t>당연히</a:t>
            </a:r>
            <a:r>
              <a:rPr lang="en-US" altLang="ko-KR" dirty="0"/>
              <a:t>.</a:t>
            </a:r>
          </a:p>
          <a:p>
            <a:pPr lvl="1"/>
            <a:endParaRPr lang="en-US" altLang="ko-KR" dirty="0"/>
          </a:p>
          <a:p>
            <a:pPr lvl="1"/>
            <a:r>
              <a:rPr lang="ko-KR" altLang="en-US" dirty="0"/>
              <a:t>필요한 때 즉시 정제해서 쓴다</a:t>
            </a:r>
            <a:r>
              <a:rPr lang="en-US" altLang="ko-KR" dirty="0"/>
              <a:t>.</a:t>
            </a:r>
          </a:p>
        </p:txBody>
      </p:sp>
    </p:spTree>
    <p:extLst>
      <p:ext uri="{BB962C8B-B14F-4D97-AF65-F5344CB8AC3E}">
        <p14:creationId xmlns:p14="http://schemas.microsoft.com/office/powerpoint/2010/main" val="3473017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11C1A1-D0CD-4393-BF33-BCB77DA4BA3A}"/>
              </a:ext>
            </a:extLst>
          </p:cNvPr>
          <p:cNvSpPr>
            <a:spLocks noGrp="1"/>
          </p:cNvSpPr>
          <p:nvPr>
            <p:ph type="title"/>
          </p:nvPr>
        </p:nvSpPr>
        <p:spPr/>
        <p:txBody>
          <a:bodyPr/>
          <a:lstStyle/>
          <a:p>
            <a:r>
              <a:rPr lang="ko-KR" altLang="en-US" dirty="0" err="1"/>
              <a:t>하둡</a:t>
            </a:r>
            <a:r>
              <a:rPr lang="ko-KR" altLang="en-US" dirty="0"/>
              <a:t> </a:t>
            </a:r>
            <a:r>
              <a:rPr lang="en-US" altLang="ko-KR" dirty="0"/>
              <a:t>MR</a:t>
            </a:r>
            <a:endParaRPr lang="ko-KR" altLang="en-US" dirty="0"/>
          </a:p>
        </p:txBody>
      </p:sp>
      <p:sp>
        <p:nvSpPr>
          <p:cNvPr id="3" name="내용 개체 틀 2">
            <a:extLst>
              <a:ext uri="{FF2B5EF4-FFF2-40B4-BE49-F238E27FC236}">
                <a16:creationId xmlns:a16="http://schemas.microsoft.com/office/drawing/2014/main" id="{96FD8819-EBD4-449B-9340-3DE876AA6780}"/>
              </a:ext>
            </a:extLst>
          </p:cNvPr>
          <p:cNvSpPr>
            <a:spLocks noGrp="1"/>
          </p:cNvSpPr>
          <p:nvPr>
            <p:ph idx="1"/>
          </p:nvPr>
        </p:nvSpPr>
        <p:spPr/>
        <p:txBody>
          <a:bodyPr/>
          <a:lstStyle/>
          <a:p>
            <a:r>
              <a:rPr lang="en-US" altLang="ko-KR" dirty="0"/>
              <a:t>Map</a:t>
            </a:r>
          </a:p>
          <a:p>
            <a:pPr lvl="1"/>
            <a:r>
              <a:rPr lang="ko-KR" altLang="en-US" dirty="0"/>
              <a:t>독립적으로 수행 할 수 있는 일을 뿌립니다</a:t>
            </a:r>
            <a:r>
              <a:rPr lang="en-US" altLang="ko-KR" dirty="0"/>
              <a:t>.</a:t>
            </a:r>
          </a:p>
          <a:p>
            <a:r>
              <a:rPr lang="en-US" altLang="ko-KR" dirty="0"/>
              <a:t>Reduce</a:t>
            </a:r>
          </a:p>
          <a:p>
            <a:pPr lvl="1"/>
            <a:r>
              <a:rPr lang="ko-KR" altLang="en-US" dirty="0"/>
              <a:t>병합 해야 하는 경우</a:t>
            </a:r>
            <a:r>
              <a:rPr lang="en-US" altLang="ko-KR" dirty="0"/>
              <a:t>, (ex rank, total count) </a:t>
            </a:r>
            <a:r>
              <a:rPr lang="ko-KR" altLang="en-US" dirty="0"/>
              <a:t>하나로 합칩니다</a:t>
            </a:r>
            <a:r>
              <a:rPr lang="en-US" altLang="ko-KR" dirty="0"/>
              <a:t>.</a:t>
            </a:r>
          </a:p>
          <a:p>
            <a:pPr lvl="1"/>
            <a:endParaRPr lang="en-US" altLang="ko-KR" dirty="0"/>
          </a:p>
          <a:p>
            <a:pPr lvl="1"/>
            <a:endParaRPr lang="en-US" altLang="ko-KR" dirty="0"/>
          </a:p>
          <a:p>
            <a:r>
              <a:rPr lang="ko-KR" altLang="en-US" dirty="0" err="1"/>
              <a:t>하둡</a:t>
            </a:r>
            <a:r>
              <a:rPr lang="ko-KR" altLang="en-US" dirty="0"/>
              <a:t> 클러스터에서 </a:t>
            </a:r>
            <a:r>
              <a:rPr lang="en-US" altLang="ko-KR" dirty="0"/>
              <a:t>MR </a:t>
            </a:r>
            <a:r>
              <a:rPr lang="ko-KR" altLang="en-US" dirty="0"/>
              <a:t>작업을 시키는 많은 오픈소스들이 존재</a:t>
            </a:r>
            <a:endParaRPr lang="en-US" altLang="ko-KR" dirty="0"/>
          </a:p>
          <a:p>
            <a:r>
              <a:rPr lang="en-US" altLang="ko-KR" dirty="0"/>
              <a:t>Transform</a:t>
            </a:r>
            <a:r>
              <a:rPr lang="ko-KR" altLang="en-US" dirty="0"/>
              <a:t>은 </a:t>
            </a:r>
            <a:r>
              <a:rPr lang="en-US" altLang="ko-KR" dirty="0"/>
              <a:t>MR </a:t>
            </a:r>
            <a:r>
              <a:rPr lang="ko-KR" altLang="en-US" dirty="0"/>
              <a:t>작업을 </a:t>
            </a:r>
            <a:r>
              <a:rPr lang="ko-KR" altLang="en-US" dirty="0" err="1"/>
              <a:t>시킴으로서</a:t>
            </a:r>
            <a:r>
              <a:rPr lang="ko-KR" altLang="en-US" dirty="0"/>
              <a:t> 진행 된다</a:t>
            </a:r>
            <a:r>
              <a:rPr lang="en-US" altLang="ko-KR" dirty="0"/>
              <a:t>.</a:t>
            </a:r>
          </a:p>
        </p:txBody>
      </p:sp>
    </p:spTree>
    <p:extLst>
      <p:ext uri="{BB962C8B-B14F-4D97-AF65-F5344CB8AC3E}">
        <p14:creationId xmlns:p14="http://schemas.microsoft.com/office/powerpoint/2010/main" val="2305508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0A38F25-DEAB-423C-BC57-B69E83D8F2E9}"/>
              </a:ext>
            </a:extLst>
          </p:cNvPr>
          <p:cNvSpPr>
            <a:spLocks noGrp="1"/>
          </p:cNvSpPr>
          <p:nvPr>
            <p:ph type="title"/>
          </p:nvPr>
        </p:nvSpPr>
        <p:spPr/>
        <p:txBody>
          <a:bodyPr/>
          <a:lstStyle/>
          <a:p>
            <a:r>
              <a:rPr lang="en-US" altLang="ko-KR" dirty="0"/>
              <a:t>Airflow</a:t>
            </a:r>
            <a:endParaRPr lang="ko-KR" altLang="en-US" dirty="0"/>
          </a:p>
        </p:txBody>
      </p:sp>
      <p:sp>
        <p:nvSpPr>
          <p:cNvPr id="3" name="내용 개체 틀 2">
            <a:extLst>
              <a:ext uri="{FF2B5EF4-FFF2-40B4-BE49-F238E27FC236}">
                <a16:creationId xmlns:a16="http://schemas.microsoft.com/office/drawing/2014/main" id="{96C4644B-B45D-405A-A961-C8D44C7113A9}"/>
              </a:ext>
            </a:extLst>
          </p:cNvPr>
          <p:cNvSpPr>
            <a:spLocks noGrp="1"/>
          </p:cNvSpPr>
          <p:nvPr>
            <p:ph idx="1"/>
          </p:nvPr>
        </p:nvSpPr>
        <p:spPr/>
        <p:txBody>
          <a:bodyPr/>
          <a:lstStyle/>
          <a:p>
            <a:r>
              <a:rPr lang="ko-KR" altLang="en-US" dirty="0"/>
              <a:t>앞서</a:t>
            </a:r>
            <a:r>
              <a:rPr lang="en-US" altLang="ko-KR" dirty="0"/>
              <a:t>, </a:t>
            </a:r>
            <a:r>
              <a:rPr lang="ko-KR" altLang="en-US" dirty="0"/>
              <a:t>우리는 온갖 장애를 다 생각해 보았습니다</a:t>
            </a:r>
            <a:r>
              <a:rPr lang="en-US" altLang="ko-KR" dirty="0"/>
              <a:t>.</a:t>
            </a:r>
          </a:p>
          <a:p>
            <a:r>
              <a:rPr lang="en-US" altLang="ko-KR" dirty="0"/>
              <a:t>Transform </a:t>
            </a:r>
            <a:r>
              <a:rPr lang="ko-KR" altLang="en-US" dirty="0"/>
              <a:t>작업 자체도 얼마든지 실패 할 수 있습니다</a:t>
            </a:r>
            <a:r>
              <a:rPr lang="en-US" altLang="ko-KR" dirty="0"/>
              <a:t>.</a:t>
            </a:r>
          </a:p>
          <a:p>
            <a:endParaRPr lang="en-US" altLang="ko-KR" dirty="0"/>
          </a:p>
          <a:p>
            <a:r>
              <a:rPr lang="ko-KR" altLang="en-US" dirty="0"/>
              <a:t>작업간 관계를 명시하고</a:t>
            </a:r>
            <a:r>
              <a:rPr lang="en-US" altLang="ko-KR" dirty="0"/>
              <a:t>, </a:t>
            </a:r>
            <a:r>
              <a:rPr lang="ko-KR" altLang="en-US" dirty="0" err="1"/>
              <a:t>실패시</a:t>
            </a:r>
            <a:r>
              <a:rPr lang="ko-KR" altLang="en-US" dirty="0"/>
              <a:t> 재시도를 해주는 고마운 도구</a:t>
            </a:r>
            <a:r>
              <a:rPr lang="en-US" altLang="ko-KR" dirty="0"/>
              <a:t>.</a:t>
            </a:r>
          </a:p>
          <a:p>
            <a:r>
              <a:rPr lang="ko-KR" altLang="en-US" dirty="0"/>
              <a:t>분석기능도 훌륭해서</a:t>
            </a:r>
            <a:r>
              <a:rPr lang="en-US" altLang="ko-KR" dirty="0"/>
              <a:t>, </a:t>
            </a:r>
            <a:r>
              <a:rPr lang="ko-KR" altLang="en-US" dirty="0"/>
              <a:t>그래프 보고 연산자원의 추가 투입을 고려 할 수 있음</a:t>
            </a:r>
            <a:r>
              <a:rPr lang="en-US" altLang="ko-KR" dirty="0"/>
              <a:t>.</a:t>
            </a:r>
          </a:p>
          <a:p>
            <a:endParaRPr lang="en-US" altLang="ko-KR" dirty="0"/>
          </a:p>
          <a:p>
            <a:r>
              <a:rPr lang="ko-KR" altLang="en-US" dirty="0"/>
              <a:t>과거 시간대의 작업을 재처리 가능 </a:t>
            </a:r>
            <a:r>
              <a:rPr lang="en-US" altLang="ko-KR" dirty="0"/>
              <a:t>(</a:t>
            </a:r>
            <a:r>
              <a:rPr lang="ko-KR" altLang="en-US" dirty="0"/>
              <a:t>과거 만큼은 타임머신 가능</a:t>
            </a:r>
            <a:r>
              <a:rPr lang="en-US" altLang="ko-KR" dirty="0"/>
              <a:t>)</a:t>
            </a:r>
            <a:endParaRPr lang="ko-KR" altLang="en-US" dirty="0"/>
          </a:p>
        </p:txBody>
      </p:sp>
    </p:spTree>
    <p:extLst>
      <p:ext uri="{BB962C8B-B14F-4D97-AF65-F5344CB8AC3E}">
        <p14:creationId xmlns:p14="http://schemas.microsoft.com/office/powerpoint/2010/main" val="2894106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944A46-2158-47C4-9D78-431798C76F3C}"/>
              </a:ext>
            </a:extLst>
          </p:cNvPr>
          <p:cNvSpPr>
            <a:spLocks noGrp="1"/>
          </p:cNvSpPr>
          <p:nvPr>
            <p:ph type="title"/>
          </p:nvPr>
        </p:nvSpPr>
        <p:spPr/>
        <p:txBody>
          <a:bodyPr/>
          <a:lstStyle/>
          <a:p>
            <a:r>
              <a:rPr lang="en-US" altLang="ko-KR" dirty="0"/>
              <a:t>Transform </a:t>
            </a:r>
            <a:r>
              <a:rPr lang="ko-KR" altLang="en-US" dirty="0"/>
              <a:t>작업의 장애 예시 </a:t>
            </a:r>
          </a:p>
        </p:txBody>
      </p:sp>
      <p:sp>
        <p:nvSpPr>
          <p:cNvPr id="3" name="내용 개체 틀 2">
            <a:extLst>
              <a:ext uri="{FF2B5EF4-FFF2-40B4-BE49-F238E27FC236}">
                <a16:creationId xmlns:a16="http://schemas.microsoft.com/office/drawing/2014/main" id="{B0869ED8-4453-4144-83B3-AED50BA45736}"/>
              </a:ext>
            </a:extLst>
          </p:cNvPr>
          <p:cNvSpPr>
            <a:spLocks noGrp="1"/>
          </p:cNvSpPr>
          <p:nvPr>
            <p:ph idx="1"/>
          </p:nvPr>
        </p:nvSpPr>
        <p:spPr/>
        <p:txBody>
          <a:bodyPr/>
          <a:lstStyle/>
          <a:p>
            <a:r>
              <a:rPr lang="ko-KR" altLang="en-US" dirty="0"/>
              <a:t>앞 단 </a:t>
            </a:r>
            <a:r>
              <a:rPr lang="en-US" altLang="ko-KR" dirty="0"/>
              <a:t>(</a:t>
            </a:r>
            <a:r>
              <a:rPr lang="ko-KR" altLang="en-US" dirty="0"/>
              <a:t>이를 테면</a:t>
            </a:r>
            <a:r>
              <a:rPr lang="en-US" altLang="ko-KR" dirty="0"/>
              <a:t>, </a:t>
            </a:r>
            <a:r>
              <a:rPr lang="en-US" altLang="ko-KR" dirty="0" err="1"/>
              <a:t>DataLake</a:t>
            </a:r>
            <a:r>
              <a:rPr lang="en-US" altLang="ko-KR" dirty="0"/>
              <a:t>)</a:t>
            </a:r>
            <a:r>
              <a:rPr lang="ko-KR" altLang="en-US" dirty="0"/>
              <a:t>에 데이터가 늦게 들어와서</a:t>
            </a:r>
            <a:r>
              <a:rPr lang="en-US" altLang="ko-KR" dirty="0"/>
              <a:t>, </a:t>
            </a:r>
            <a:r>
              <a:rPr lang="ko-KR" altLang="en-US" dirty="0"/>
              <a:t>배치 작업이 기대대로 수행 안 됨</a:t>
            </a:r>
            <a:r>
              <a:rPr lang="en-US" altLang="ko-KR" dirty="0"/>
              <a:t>.</a:t>
            </a:r>
          </a:p>
          <a:p>
            <a:r>
              <a:rPr lang="ko-KR" altLang="en-US" dirty="0"/>
              <a:t>혹은</a:t>
            </a:r>
            <a:r>
              <a:rPr lang="en-US" altLang="ko-KR" dirty="0"/>
              <a:t>, </a:t>
            </a:r>
            <a:r>
              <a:rPr lang="ko-KR" altLang="en-US" dirty="0"/>
              <a:t>아예 데이터 끌어오는 곳이 장애</a:t>
            </a:r>
            <a:r>
              <a:rPr lang="en-US" altLang="ko-KR" dirty="0"/>
              <a:t>, </a:t>
            </a:r>
            <a:r>
              <a:rPr lang="ko-KR" altLang="en-US" dirty="0"/>
              <a:t>복구 시기까지 꼼짝 못함 </a:t>
            </a:r>
            <a:r>
              <a:rPr lang="en-US" altLang="ko-KR" dirty="0"/>
              <a:t>(</a:t>
            </a:r>
            <a:r>
              <a:rPr lang="ko-KR" altLang="en-US" dirty="0"/>
              <a:t>사후 처리 해주어야</a:t>
            </a:r>
            <a:r>
              <a:rPr lang="en-US" altLang="ko-KR" dirty="0"/>
              <a:t>)</a:t>
            </a:r>
          </a:p>
          <a:p>
            <a:r>
              <a:rPr lang="ko-KR" altLang="en-US" dirty="0"/>
              <a:t>앞</a:t>
            </a:r>
            <a:r>
              <a:rPr lang="en-US" altLang="ko-KR" dirty="0"/>
              <a:t>, </a:t>
            </a:r>
            <a:r>
              <a:rPr lang="ko-KR" altLang="en-US" dirty="0"/>
              <a:t>혹은 뒤 단에서 기대하는 스키마가 변경 됨</a:t>
            </a:r>
            <a:r>
              <a:rPr lang="en-US" altLang="ko-KR" dirty="0"/>
              <a:t>. </a:t>
            </a:r>
            <a:r>
              <a:rPr lang="ko-KR" altLang="en-US" dirty="0"/>
              <a:t>하지만</a:t>
            </a:r>
            <a:r>
              <a:rPr lang="en-US" altLang="ko-KR" dirty="0"/>
              <a:t>, </a:t>
            </a:r>
            <a:r>
              <a:rPr lang="ko-KR" altLang="en-US" dirty="0"/>
              <a:t>데이터는 여전히 쓸 수 있길 바람 </a:t>
            </a:r>
            <a:r>
              <a:rPr lang="en-US" altLang="ko-KR" dirty="0"/>
              <a:t>-&gt; </a:t>
            </a:r>
            <a:r>
              <a:rPr lang="ko-KR" altLang="en-US" dirty="0"/>
              <a:t>재처리</a:t>
            </a:r>
            <a:r>
              <a:rPr lang="en-US" altLang="ko-KR" dirty="0"/>
              <a:t>.</a:t>
            </a:r>
          </a:p>
          <a:p>
            <a:r>
              <a:rPr lang="ko-KR" altLang="en-US" dirty="0"/>
              <a:t>예상치 못 한 예외 값들이 섞인 </a:t>
            </a:r>
            <a:r>
              <a:rPr lang="en-US" altLang="ko-KR" dirty="0"/>
              <a:t>(</a:t>
            </a:r>
            <a:r>
              <a:rPr lang="ko-KR" altLang="en-US" dirty="0"/>
              <a:t>이를테면 </a:t>
            </a:r>
            <a:r>
              <a:rPr lang="ko-KR" altLang="en-US" dirty="0" err="1"/>
              <a:t>이모지</a:t>
            </a:r>
            <a:r>
              <a:rPr lang="ko-KR" altLang="en-US" dirty="0"/>
              <a:t> 라던가</a:t>
            </a:r>
            <a:r>
              <a:rPr lang="en-US" altLang="ko-KR" dirty="0"/>
              <a:t>.. </a:t>
            </a:r>
            <a:r>
              <a:rPr lang="en-US" altLang="ko-KR" dirty="0" err="1"/>
              <a:t>Url</a:t>
            </a:r>
            <a:r>
              <a:rPr lang="ko-KR" altLang="en-US" dirty="0"/>
              <a:t>에 </a:t>
            </a:r>
            <a:r>
              <a:rPr lang="en-US" altLang="ko-KR" dirty="0"/>
              <a:t>?</a:t>
            </a:r>
            <a:r>
              <a:rPr lang="ko-KR" altLang="en-US" dirty="0"/>
              <a:t>가 </a:t>
            </a:r>
            <a:r>
              <a:rPr lang="ko-KR" altLang="en-US" dirty="0" err="1"/>
              <a:t>두번</a:t>
            </a:r>
            <a:r>
              <a:rPr lang="ko-KR" altLang="en-US" dirty="0"/>
              <a:t> 등장 </a:t>
            </a:r>
            <a:r>
              <a:rPr lang="ko-KR" altLang="en-US" dirty="0" err="1"/>
              <a:t>한다던가</a:t>
            </a:r>
            <a:r>
              <a:rPr lang="en-US" altLang="ko-KR" dirty="0"/>
              <a:t>…) </a:t>
            </a:r>
            <a:r>
              <a:rPr lang="ko-KR" altLang="en-US" dirty="0"/>
              <a:t>데이터가 들어와서 정제 로직이 깨진 경우</a:t>
            </a:r>
            <a:r>
              <a:rPr lang="en-US" altLang="ko-KR" dirty="0"/>
              <a:t>. (</a:t>
            </a:r>
            <a:r>
              <a:rPr lang="ko-KR" altLang="en-US" dirty="0"/>
              <a:t>로직 </a:t>
            </a:r>
            <a:r>
              <a:rPr lang="ko-KR" altLang="en-US" dirty="0" err="1"/>
              <a:t>변경후</a:t>
            </a:r>
            <a:r>
              <a:rPr lang="ko-KR" altLang="en-US" dirty="0"/>
              <a:t> </a:t>
            </a:r>
            <a:r>
              <a:rPr lang="ko-KR" altLang="en-US" dirty="0" err="1"/>
              <a:t>재처리해야함</a:t>
            </a:r>
            <a:r>
              <a:rPr lang="en-US" altLang="ko-KR" dirty="0"/>
              <a:t>)</a:t>
            </a:r>
          </a:p>
          <a:p>
            <a:endParaRPr lang="ko-KR" altLang="en-US" dirty="0"/>
          </a:p>
        </p:txBody>
      </p:sp>
    </p:spTree>
    <p:extLst>
      <p:ext uri="{BB962C8B-B14F-4D97-AF65-F5344CB8AC3E}">
        <p14:creationId xmlns:p14="http://schemas.microsoft.com/office/powerpoint/2010/main" val="310319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124FC1-AE5D-4FF2-BCB9-9E96FF736535}"/>
              </a:ext>
            </a:extLst>
          </p:cNvPr>
          <p:cNvSpPr>
            <a:spLocks noGrp="1"/>
          </p:cNvSpPr>
          <p:nvPr>
            <p:ph type="title"/>
          </p:nvPr>
        </p:nvSpPr>
        <p:spPr/>
        <p:txBody>
          <a:bodyPr/>
          <a:lstStyle/>
          <a:p>
            <a:r>
              <a:rPr lang="ko-KR" altLang="en-US" dirty="0" err="1"/>
              <a:t>해볼만한</a:t>
            </a:r>
            <a:r>
              <a:rPr lang="ko-KR" altLang="en-US" dirty="0"/>
              <a:t> </a:t>
            </a:r>
            <a:r>
              <a:rPr lang="ko-KR" altLang="en-US" dirty="0" err="1"/>
              <a:t>대처법</a:t>
            </a:r>
            <a:endParaRPr lang="ko-KR" altLang="en-US" dirty="0"/>
          </a:p>
        </p:txBody>
      </p:sp>
      <p:sp>
        <p:nvSpPr>
          <p:cNvPr id="3" name="내용 개체 틀 2">
            <a:extLst>
              <a:ext uri="{FF2B5EF4-FFF2-40B4-BE49-F238E27FC236}">
                <a16:creationId xmlns:a16="http://schemas.microsoft.com/office/drawing/2014/main" id="{DB00EC8D-9F98-480B-929B-48914C166F88}"/>
              </a:ext>
            </a:extLst>
          </p:cNvPr>
          <p:cNvSpPr>
            <a:spLocks noGrp="1"/>
          </p:cNvSpPr>
          <p:nvPr>
            <p:ph idx="1"/>
          </p:nvPr>
        </p:nvSpPr>
        <p:spPr/>
        <p:txBody>
          <a:bodyPr/>
          <a:lstStyle/>
          <a:p>
            <a:r>
              <a:rPr lang="ko-KR" altLang="en-US" dirty="0"/>
              <a:t>배치 작업이라면 </a:t>
            </a:r>
            <a:r>
              <a:rPr lang="en-US" altLang="ko-KR" dirty="0"/>
              <a:t>-&gt; </a:t>
            </a:r>
            <a:r>
              <a:rPr lang="ko-KR" altLang="en-US" dirty="0"/>
              <a:t>그냥 해당 구간 다시 재처리 시키면 된다</a:t>
            </a:r>
            <a:r>
              <a:rPr lang="en-US" altLang="ko-KR" dirty="0"/>
              <a:t>.</a:t>
            </a:r>
          </a:p>
          <a:p>
            <a:pPr lvl="1"/>
            <a:r>
              <a:rPr lang="en-US" altLang="ko-KR" dirty="0"/>
              <a:t>1</a:t>
            </a:r>
            <a:r>
              <a:rPr lang="ko-KR" altLang="en-US" dirty="0"/>
              <a:t>시간에 </a:t>
            </a:r>
            <a:r>
              <a:rPr lang="en-US" altLang="ko-KR" dirty="0"/>
              <a:t>1</a:t>
            </a:r>
            <a:r>
              <a:rPr lang="ko-KR" altLang="en-US" dirty="0"/>
              <a:t>번 </a:t>
            </a:r>
            <a:r>
              <a:rPr lang="en-US" altLang="ko-KR" dirty="0"/>
              <a:t>5</a:t>
            </a:r>
            <a:r>
              <a:rPr lang="ko-KR" altLang="en-US" dirty="0"/>
              <a:t>분간 도는게 </a:t>
            </a:r>
            <a:r>
              <a:rPr lang="en-US" altLang="ko-KR" dirty="0"/>
              <a:t>5</a:t>
            </a:r>
            <a:r>
              <a:rPr lang="ko-KR" altLang="en-US" dirty="0"/>
              <a:t>시간치 장애 났다고 했을 때</a:t>
            </a:r>
            <a:r>
              <a:rPr lang="en-US" altLang="ko-KR" dirty="0"/>
              <a:t>, </a:t>
            </a:r>
            <a:r>
              <a:rPr lang="ko-KR" altLang="en-US" dirty="0"/>
              <a:t>기대되는 복구 시간은</a:t>
            </a:r>
            <a:r>
              <a:rPr lang="en-US" altLang="ko-KR" dirty="0"/>
              <a:t>? </a:t>
            </a:r>
            <a:r>
              <a:rPr lang="en-US" altLang="ko-KR" dirty="0">
                <a:solidFill>
                  <a:srgbClr val="FF0000"/>
                </a:solidFill>
              </a:rPr>
              <a:t>5</a:t>
            </a:r>
            <a:r>
              <a:rPr lang="en-US" altLang="ko-KR" dirty="0"/>
              <a:t>~25</a:t>
            </a:r>
            <a:r>
              <a:rPr lang="ko-KR" altLang="en-US" dirty="0"/>
              <a:t>분</a:t>
            </a:r>
            <a:endParaRPr lang="en-US" altLang="ko-KR" dirty="0"/>
          </a:p>
          <a:p>
            <a:r>
              <a:rPr lang="ko-KR" altLang="en-US" dirty="0"/>
              <a:t>스트리밍 작업 이라면</a:t>
            </a:r>
            <a:r>
              <a:rPr lang="en-US" altLang="ko-KR" dirty="0"/>
              <a:t>?</a:t>
            </a:r>
          </a:p>
          <a:p>
            <a:pPr lvl="1"/>
            <a:r>
              <a:rPr lang="en-US" altLang="ko-KR" dirty="0"/>
              <a:t>‘</a:t>
            </a:r>
            <a:r>
              <a:rPr lang="ko-KR" altLang="en-US" dirty="0"/>
              <a:t>감아서</a:t>
            </a:r>
            <a:r>
              <a:rPr lang="en-US" altLang="ko-KR" dirty="0"/>
              <a:t>’ </a:t>
            </a:r>
            <a:r>
              <a:rPr lang="ko-KR" altLang="en-US" dirty="0"/>
              <a:t>재처리한다</a:t>
            </a:r>
            <a:r>
              <a:rPr lang="en-US" altLang="ko-KR" dirty="0"/>
              <a:t>. </a:t>
            </a:r>
            <a:r>
              <a:rPr lang="en-US" altLang="ko-KR" dirty="0" err="1"/>
              <a:t>Kafaka</a:t>
            </a:r>
            <a:r>
              <a:rPr lang="en-US" altLang="ko-KR" dirty="0"/>
              <a:t> </a:t>
            </a:r>
            <a:r>
              <a:rPr lang="ko-KR" altLang="en-US" dirty="0"/>
              <a:t>등은 </a:t>
            </a:r>
            <a:r>
              <a:rPr lang="en-US" altLang="ko-KR" dirty="0"/>
              <a:t>queue</a:t>
            </a:r>
            <a:r>
              <a:rPr lang="ko-KR" altLang="en-US" dirty="0"/>
              <a:t>의 </a:t>
            </a:r>
            <a:r>
              <a:rPr lang="en-US" altLang="ko-KR" dirty="0"/>
              <a:t>offset</a:t>
            </a:r>
            <a:r>
              <a:rPr lang="ko-KR" altLang="en-US" dirty="0"/>
              <a:t>을 과거로 돌리는 기능을 제공한다</a:t>
            </a:r>
            <a:r>
              <a:rPr lang="en-US" altLang="ko-KR" dirty="0"/>
              <a:t>.</a:t>
            </a:r>
          </a:p>
          <a:p>
            <a:pPr lvl="1"/>
            <a:r>
              <a:rPr lang="ko-KR" altLang="en-US" dirty="0"/>
              <a:t>만일</a:t>
            </a:r>
            <a:r>
              <a:rPr lang="en-US" altLang="ko-KR" dirty="0"/>
              <a:t>, </a:t>
            </a:r>
            <a:r>
              <a:rPr lang="ko-KR" altLang="en-US" dirty="0"/>
              <a:t>사용량이 폭주 중 </a:t>
            </a:r>
            <a:r>
              <a:rPr lang="ko-KR" altLang="en-US" dirty="0" err="1"/>
              <a:t>이여서</a:t>
            </a:r>
            <a:r>
              <a:rPr lang="en-US" altLang="ko-KR" dirty="0"/>
              <a:t>, offset </a:t>
            </a:r>
            <a:r>
              <a:rPr lang="ko-KR" altLang="en-US" dirty="0"/>
              <a:t>회복 하는 속도보다</a:t>
            </a:r>
            <a:r>
              <a:rPr lang="en-US" altLang="ko-KR" dirty="0"/>
              <a:t>, </a:t>
            </a:r>
            <a:r>
              <a:rPr lang="ko-KR" altLang="en-US" dirty="0"/>
              <a:t>쌓이는 속도가 빠르다면</a:t>
            </a:r>
            <a:r>
              <a:rPr lang="en-US" altLang="ko-KR" dirty="0"/>
              <a:t>?????</a:t>
            </a:r>
          </a:p>
          <a:p>
            <a:pPr lvl="1"/>
            <a:r>
              <a:rPr lang="en-US" altLang="ko-KR" dirty="0"/>
              <a:t>Queue</a:t>
            </a:r>
            <a:r>
              <a:rPr lang="ko-KR" altLang="en-US" dirty="0"/>
              <a:t>의 크기는 무한하지 않다</a:t>
            </a:r>
            <a:r>
              <a:rPr lang="en-US" altLang="ko-KR" dirty="0"/>
              <a:t>. </a:t>
            </a:r>
            <a:r>
              <a:rPr lang="ko-KR" altLang="en-US" dirty="0"/>
              <a:t>만일 </a:t>
            </a:r>
            <a:r>
              <a:rPr lang="en-US" altLang="ko-KR" dirty="0"/>
              <a:t>queue</a:t>
            </a:r>
            <a:r>
              <a:rPr lang="ko-KR" altLang="en-US" dirty="0"/>
              <a:t>의 크기보다 더 큰 자료가 날아간다면</a:t>
            </a:r>
            <a:r>
              <a:rPr lang="en-US" altLang="ko-KR" dirty="0"/>
              <a:t>…?????</a:t>
            </a:r>
          </a:p>
          <a:p>
            <a:pPr lvl="1"/>
            <a:endParaRPr lang="ko-KR" altLang="en-US" dirty="0"/>
          </a:p>
        </p:txBody>
      </p:sp>
    </p:spTree>
    <p:extLst>
      <p:ext uri="{BB962C8B-B14F-4D97-AF65-F5344CB8AC3E}">
        <p14:creationId xmlns:p14="http://schemas.microsoft.com/office/powerpoint/2010/main" val="3502778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B30FADD3-6C82-4C3E-A384-00931687ABE2}"/>
              </a:ext>
            </a:extLst>
          </p:cNvPr>
          <p:cNvSpPr>
            <a:spLocks noGrp="1"/>
          </p:cNvSpPr>
          <p:nvPr>
            <p:ph type="title"/>
          </p:nvPr>
        </p:nvSpPr>
        <p:spPr/>
        <p:txBody>
          <a:bodyPr/>
          <a:lstStyle/>
          <a:p>
            <a:r>
              <a:rPr lang="ko-KR" altLang="en-US" dirty="0"/>
              <a:t>잠깐 쉬죠</a:t>
            </a:r>
            <a:r>
              <a:rPr lang="en-US" altLang="ko-KR" dirty="0"/>
              <a:t>.</a:t>
            </a:r>
            <a:endParaRPr lang="ko-KR" altLang="en-US" dirty="0"/>
          </a:p>
        </p:txBody>
      </p:sp>
    </p:spTree>
    <p:extLst>
      <p:ext uri="{BB962C8B-B14F-4D97-AF65-F5344CB8AC3E}">
        <p14:creationId xmlns:p14="http://schemas.microsoft.com/office/powerpoint/2010/main" val="213533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6DE0166D-86A6-42E1-B376-1885A96C1257}"/>
              </a:ext>
            </a:extLst>
          </p:cNvPr>
          <p:cNvSpPr>
            <a:spLocks noGrp="1"/>
          </p:cNvSpPr>
          <p:nvPr>
            <p:ph type="title"/>
          </p:nvPr>
        </p:nvSpPr>
        <p:spPr/>
        <p:txBody>
          <a:bodyPr/>
          <a:lstStyle/>
          <a:p>
            <a:r>
              <a:rPr lang="en-US" altLang="ko-KR" dirty="0" err="1"/>
              <a:t>Uuid</a:t>
            </a:r>
            <a:r>
              <a:rPr lang="ko-KR" altLang="en-US" dirty="0"/>
              <a:t>는 </a:t>
            </a:r>
            <a:r>
              <a:rPr lang="ko-KR" altLang="en-US" dirty="0" err="1"/>
              <a:t>뭐시고</a:t>
            </a:r>
            <a:r>
              <a:rPr lang="en-US" altLang="ko-KR" dirty="0"/>
              <a:t>, </a:t>
            </a:r>
            <a:r>
              <a:rPr lang="ko-KR" altLang="en-US" dirty="0"/>
              <a:t>왜 </a:t>
            </a:r>
            <a:r>
              <a:rPr lang="ko-KR" altLang="en-US" dirty="0" err="1"/>
              <a:t>좋은지</a:t>
            </a:r>
            <a:r>
              <a:rPr lang="en-US" altLang="ko-KR" dirty="0"/>
              <a:t>.</a:t>
            </a:r>
            <a:endParaRPr lang="ko-KR" altLang="en-US" dirty="0"/>
          </a:p>
        </p:txBody>
      </p:sp>
      <p:sp>
        <p:nvSpPr>
          <p:cNvPr id="5" name="텍스트 개체 틀 4">
            <a:extLst>
              <a:ext uri="{FF2B5EF4-FFF2-40B4-BE49-F238E27FC236}">
                <a16:creationId xmlns:a16="http://schemas.microsoft.com/office/drawing/2014/main" id="{05514434-17BE-44F2-B891-D215E9FDED0E}"/>
              </a:ext>
            </a:extLst>
          </p:cNvPr>
          <p:cNvSpPr>
            <a:spLocks noGrp="1"/>
          </p:cNvSpPr>
          <p:nvPr>
            <p:ph type="body" idx="1"/>
          </p:nvPr>
        </p:nvSpPr>
        <p:spPr/>
        <p:txBody>
          <a:bodyPr/>
          <a:lstStyle/>
          <a:p>
            <a:r>
              <a:rPr lang="en-US" altLang="ko-KR" dirty="0"/>
              <a:t>Time series</a:t>
            </a:r>
            <a:r>
              <a:rPr lang="ko-KR" altLang="en-US" dirty="0"/>
              <a:t>는 어디 </a:t>
            </a:r>
            <a:r>
              <a:rPr lang="ko-KR" altLang="en-US" dirty="0" err="1"/>
              <a:t>갔냐구요</a:t>
            </a:r>
            <a:r>
              <a:rPr lang="en-US" altLang="ko-KR" dirty="0"/>
              <a:t>? </a:t>
            </a:r>
            <a:r>
              <a:rPr lang="ko-KR" altLang="en-US" dirty="0"/>
              <a:t>같이 합니다</a:t>
            </a:r>
            <a:r>
              <a:rPr lang="en-US" altLang="ko-KR" dirty="0"/>
              <a:t>. </a:t>
            </a:r>
            <a:r>
              <a:rPr lang="ko-KR" altLang="en-US" dirty="0"/>
              <a:t>사실 별로 할말 없거든요</a:t>
            </a:r>
            <a:r>
              <a:rPr lang="en-US" altLang="ko-KR" dirty="0"/>
              <a:t>.</a:t>
            </a:r>
            <a:endParaRPr lang="ko-KR" altLang="en-US" dirty="0"/>
          </a:p>
        </p:txBody>
      </p:sp>
    </p:spTree>
    <p:extLst>
      <p:ext uri="{BB962C8B-B14F-4D97-AF65-F5344CB8AC3E}">
        <p14:creationId xmlns:p14="http://schemas.microsoft.com/office/powerpoint/2010/main" val="1912250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1363D2-FA94-4506-81D1-D6DE4B5F654C}"/>
              </a:ext>
            </a:extLst>
          </p:cNvPr>
          <p:cNvSpPr>
            <a:spLocks noGrp="1"/>
          </p:cNvSpPr>
          <p:nvPr>
            <p:ph type="title"/>
          </p:nvPr>
        </p:nvSpPr>
        <p:spPr/>
        <p:txBody>
          <a:bodyPr/>
          <a:lstStyle/>
          <a:p>
            <a:r>
              <a:rPr lang="en-US" altLang="ko-KR" dirty="0"/>
              <a:t>UUID(</a:t>
            </a:r>
            <a:r>
              <a:rPr lang="ko-KR" altLang="en-US" dirty="0"/>
              <a:t>범용 고유 식별자</a:t>
            </a:r>
            <a:r>
              <a:rPr lang="en-US" altLang="ko-KR" dirty="0"/>
              <a:t>)</a:t>
            </a:r>
            <a:r>
              <a:rPr lang="ko-KR" altLang="en-US" dirty="0"/>
              <a:t> 정의</a:t>
            </a:r>
          </a:p>
        </p:txBody>
      </p:sp>
      <p:sp>
        <p:nvSpPr>
          <p:cNvPr id="3" name="내용 개체 틀 2">
            <a:extLst>
              <a:ext uri="{FF2B5EF4-FFF2-40B4-BE49-F238E27FC236}">
                <a16:creationId xmlns:a16="http://schemas.microsoft.com/office/drawing/2014/main" id="{86A9D481-10F3-46C7-89EE-091DA959BCAD}"/>
              </a:ext>
            </a:extLst>
          </p:cNvPr>
          <p:cNvSpPr>
            <a:spLocks noGrp="1"/>
          </p:cNvSpPr>
          <p:nvPr>
            <p:ph idx="1"/>
          </p:nvPr>
        </p:nvSpPr>
        <p:spPr/>
        <p:txBody>
          <a:bodyPr/>
          <a:lstStyle/>
          <a:p>
            <a:r>
              <a:rPr lang="en-US" altLang="ko-KR" dirty="0"/>
              <a:t>f0866809-6dc4-4408-8db8-cf8893e0bf0d</a:t>
            </a:r>
          </a:p>
          <a:p>
            <a:r>
              <a:rPr lang="en-US" altLang="ko-KR" dirty="0">
                <a:hlinkClick r:id="rId2"/>
              </a:rPr>
              <a:t>https://en.wikipedia.org/wiki/Universally_unique_identifier</a:t>
            </a:r>
            <a:endParaRPr lang="en-US" altLang="ko-KR" dirty="0"/>
          </a:p>
          <a:p>
            <a:pPr lvl="1"/>
            <a:r>
              <a:rPr lang="ko-KR" altLang="en-US" dirty="0"/>
              <a:t>요약해드리자면</a:t>
            </a:r>
            <a:r>
              <a:rPr lang="en-US" altLang="ko-KR" dirty="0"/>
              <a:t>,</a:t>
            </a:r>
          </a:p>
          <a:p>
            <a:pPr lvl="1"/>
            <a:r>
              <a:rPr lang="en-US" altLang="ko-KR" dirty="0"/>
              <a:t>‘</a:t>
            </a:r>
            <a:r>
              <a:rPr lang="ko-KR" altLang="en-US" dirty="0"/>
              <a:t>중앙관리시스템</a:t>
            </a:r>
            <a:r>
              <a:rPr lang="en-US" altLang="ko-KR" dirty="0"/>
              <a:t>`(</a:t>
            </a:r>
            <a:r>
              <a:rPr lang="ko-KR" altLang="en-US" dirty="0"/>
              <a:t>매우 어렵</a:t>
            </a:r>
            <a:r>
              <a:rPr lang="en-US" altLang="ko-KR" dirty="0"/>
              <a:t>)</a:t>
            </a:r>
            <a:r>
              <a:rPr lang="ko-KR" altLang="en-US" dirty="0"/>
              <a:t>없이 고유한 이름을 부여할 방법이 필요해 나온 방법</a:t>
            </a:r>
            <a:r>
              <a:rPr lang="en-US" altLang="ko-KR" dirty="0"/>
              <a:t>.</a:t>
            </a:r>
          </a:p>
          <a:p>
            <a:pPr lvl="1"/>
            <a:r>
              <a:rPr lang="en-US" altLang="ko-KR" dirty="0"/>
              <a:t>UUIDv4</a:t>
            </a:r>
            <a:r>
              <a:rPr lang="ko-KR" altLang="en-US" dirty="0"/>
              <a:t>의 경우</a:t>
            </a:r>
            <a:r>
              <a:rPr lang="en-US" altLang="ko-KR" dirty="0"/>
              <a:t>, </a:t>
            </a:r>
            <a:r>
              <a:rPr lang="ko-KR" altLang="en-US" dirty="0"/>
              <a:t>충돌 가능성은</a:t>
            </a:r>
            <a:r>
              <a:rPr lang="en-US" altLang="ko-KR" dirty="0"/>
              <a:t>…</a:t>
            </a:r>
          </a:p>
          <a:p>
            <a:pPr lvl="2"/>
            <a:r>
              <a:rPr lang="en-US" altLang="ko-KR" dirty="0"/>
              <a:t>random version 4 UUIDs which need to be generated in order to have a 50% probability of at least one collision is </a:t>
            </a:r>
            <a:r>
              <a:rPr lang="en-US" altLang="ko-KR" u="sng" dirty="0">
                <a:solidFill>
                  <a:srgbClr val="FF0000"/>
                </a:solidFill>
              </a:rPr>
              <a:t>2.71 quintillion</a:t>
            </a:r>
            <a:r>
              <a:rPr lang="en-US" altLang="ko-KR" dirty="0"/>
              <a:t> 2.71 x 10^18(=100</a:t>
            </a:r>
            <a:r>
              <a:rPr lang="ko-KR" altLang="en-US" dirty="0"/>
              <a:t>경</a:t>
            </a:r>
            <a:r>
              <a:rPr lang="en-US" altLang="ko-KR" dirty="0"/>
              <a:t>)</a:t>
            </a:r>
          </a:p>
          <a:p>
            <a:pPr lvl="2"/>
            <a:r>
              <a:rPr lang="ko-KR" altLang="en-US" dirty="0"/>
              <a:t>대략 </a:t>
            </a:r>
            <a:r>
              <a:rPr lang="en-US" altLang="ko-KR" dirty="0"/>
              <a:t>85</a:t>
            </a:r>
            <a:r>
              <a:rPr lang="ko-KR" altLang="en-US" dirty="0"/>
              <a:t>년 동안</a:t>
            </a:r>
            <a:r>
              <a:rPr lang="en-US" altLang="ko-KR" dirty="0"/>
              <a:t> 1</a:t>
            </a:r>
            <a:r>
              <a:rPr lang="ko-KR" altLang="en-US" dirty="0"/>
              <a:t>초 당 </a:t>
            </a:r>
            <a:r>
              <a:rPr lang="en-US" altLang="ko-KR" dirty="0"/>
              <a:t>10</a:t>
            </a:r>
            <a:r>
              <a:rPr lang="ko-KR" altLang="en-US" dirty="0" err="1"/>
              <a:t>억개씩</a:t>
            </a:r>
            <a:r>
              <a:rPr lang="ko-KR" altLang="en-US" dirty="0"/>
              <a:t> 만들어야 소진 되는 양</a:t>
            </a:r>
            <a:r>
              <a:rPr lang="en-US" altLang="ko-KR" dirty="0"/>
              <a:t>. (</a:t>
            </a:r>
            <a:r>
              <a:rPr lang="ko-KR" altLang="en-US" dirty="0"/>
              <a:t>사실상 유일</a:t>
            </a:r>
            <a:r>
              <a:rPr lang="en-US" altLang="ko-KR" dirty="0"/>
              <a:t>)</a:t>
            </a:r>
          </a:p>
          <a:p>
            <a:pPr lvl="2"/>
            <a:r>
              <a:rPr lang="ko-KR" altLang="en-US" dirty="0"/>
              <a:t>증명은 위키피디아와 수학 잘하시는 분에게</a:t>
            </a:r>
          </a:p>
        </p:txBody>
      </p:sp>
    </p:spTree>
    <p:extLst>
      <p:ext uri="{BB962C8B-B14F-4D97-AF65-F5344CB8AC3E}">
        <p14:creationId xmlns:p14="http://schemas.microsoft.com/office/powerpoint/2010/main" val="2986452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4079A8-7A45-4714-9A73-9488982F5F7D}"/>
              </a:ext>
            </a:extLst>
          </p:cNvPr>
          <p:cNvSpPr>
            <a:spLocks noGrp="1"/>
          </p:cNvSpPr>
          <p:nvPr>
            <p:ph type="title"/>
          </p:nvPr>
        </p:nvSpPr>
        <p:spPr/>
        <p:txBody>
          <a:bodyPr/>
          <a:lstStyle/>
          <a:p>
            <a:r>
              <a:rPr lang="en-US" altLang="ko-KR" dirty="0"/>
              <a:t>UUID</a:t>
            </a:r>
            <a:r>
              <a:rPr lang="ko-KR" altLang="en-US" dirty="0"/>
              <a:t> 어디에 쓰면 좋을까</a:t>
            </a:r>
            <a:r>
              <a:rPr lang="en-US" altLang="ko-KR" dirty="0"/>
              <a:t>?</a:t>
            </a:r>
            <a:endParaRPr lang="ko-KR" altLang="en-US" dirty="0"/>
          </a:p>
        </p:txBody>
      </p:sp>
      <p:sp>
        <p:nvSpPr>
          <p:cNvPr id="3" name="내용 개체 틀 2">
            <a:extLst>
              <a:ext uri="{FF2B5EF4-FFF2-40B4-BE49-F238E27FC236}">
                <a16:creationId xmlns:a16="http://schemas.microsoft.com/office/drawing/2014/main" id="{495D067E-D35C-4F08-B169-F0EB4F862D03}"/>
              </a:ext>
            </a:extLst>
          </p:cNvPr>
          <p:cNvSpPr>
            <a:spLocks noGrp="1"/>
          </p:cNvSpPr>
          <p:nvPr>
            <p:ph idx="1"/>
          </p:nvPr>
        </p:nvSpPr>
        <p:spPr/>
        <p:txBody>
          <a:bodyPr/>
          <a:lstStyle/>
          <a:p>
            <a:r>
              <a:rPr lang="en-US" altLang="ko-KR" dirty="0"/>
              <a:t>Primary key. </a:t>
            </a:r>
            <a:r>
              <a:rPr lang="ko-KR" altLang="en-US" dirty="0"/>
              <a:t>그냥 </a:t>
            </a:r>
            <a:r>
              <a:rPr lang="en-US" altLang="ko-KR" dirty="0" err="1"/>
              <a:t>uuid</a:t>
            </a:r>
            <a:r>
              <a:rPr lang="en-US" altLang="ko-KR" dirty="0"/>
              <a:t> </a:t>
            </a:r>
            <a:r>
              <a:rPr lang="ko-KR" altLang="en-US" dirty="0"/>
              <a:t>쓰세요</a:t>
            </a:r>
            <a:r>
              <a:rPr lang="en-US" altLang="ko-KR" dirty="0"/>
              <a:t>.</a:t>
            </a:r>
          </a:p>
          <a:p>
            <a:pPr lvl="1"/>
            <a:r>
              <a:rPr lang="ko-KR" altLang="en-US" dirty="0"/>
              <a:t>테이블마다 다른 타입의 </a:t>
            </a:r>
            <a:r>
              <a:rPr lang="en-US" altLang="ko-KR" dirty="0"/>
              <a:t>key </a:t>
            </a:r>
            <a:r>
              <a:rPr lang="ko-KR" altLang="en-US" dirty="0"/>
              <a:t>쓰면 매우 힘듦</a:t>
            </a:r>
            <a:r>
              <a:rPr lang="en-US" altLang="ko-KR" dirty="0"/>
              <a:t>.</a:t>
            </a:r>
          </a:p>
          <a:p>
            <a:pPr lvl="1"/>
            <a:r>
              <a:rPr lang="ko-KR" altLang="en-US" dirty="0"/>
              <a:t>모든 테이블을 넘어</a:t>
            </a:r>
            <a:r>
              <a:rPr lang="en-US" altLang="ko-KR" dirty="0"/>
              <a:t>, </a:t>
            </a:r>
            <a:r>
              <a:rPr lang="ko-KR" altLang="en-US" dirty="0"/>
              <a:t>모든 시스템에서 쓰고도 남을 풍족한 양 </a:t>
            </a:r>
            <a:r>
              <a:rPr lang="en-US" altLang="ko-KR" dirty="0"/>
              <a:t>+ </a:t>
            </a:r>
            <a:r>
              <a:rPr lang="ko-KR" altLang="en-US" dirty="0"/>
              <a:t>유니크 보장을 위해 </a:t>
            </a:r>
            <a:r>
              <a:rPr lang="en-US" altLang="ko-KR" dirty="0"/>
              <a:t>‘search’ </a:t>
            </a:r>
            <a:r>
              <a:rPr lang="ko-KR" altLang="en-US" dirty="0"/>
              <a:t>할</a:t>
            </a:r>
            <a:r>
              <a:rPr lang="en-US" altLang="ko-KR" dirty="0"/>
              <a:t> </a:t>
            </a:r>
            <a:r>
              <a:rPr lang="ko-KR" altLang="en-US" dirty="0"/>
              <a:t>필요가 없음</a:t>
            </a:r>
            <a:r>
              <a:rPr lang="en-US" altLang="ko-KR" dirty="0"/>
              <a:t>.</a:t>
            </a:r>
          </a:p>
          <a:p>
            <a:pPr lvl="1"/>
            <a:r>
              <a:rPr lang="ko-KR" altLang="en-US" dirty="0"/>
              <a:t>자연히 </a:t>
            </a:r>
            <a:r>
              <a:rPr lang="en-US" altLang="ko-KR" dirty="0"/>
              <a:t>FK</a:t>
            </a:r>
            <a:r>
              <a:rPr lang="ko-KR" altLang="en-US" dirty="0"/>
              <a:t>도 </a:t>
            </a:r>
            <a:r>
              <a:rPr lang="en-US" altLang="ko-KR" dirty="0" err="1"/>
              <a:t>uuid</a:t>
            </a:r>
            <a:endParaRPr lang="en-US" altLang="ko-KR" dirty="0"/>
          </a:p>
          <a:p>
            <a:pPr lvl="1"/>
            <a:r>
              <a:rPr lang="ko-KR" altLang="en-US" dirty="0"/>
              <a:t>어떤 </a:t>
            </a:r>
            <a:r>
              <a:rPr lang="en-US" altLang="ko-KR" dirty="0"/>
              <a:t>DB/ORM</a:t>
            </a:r>
            <a:r>
              <a:rPr lang="ko-KR" altLang="en-US" dirty="0"/>
              <a:t>은 아예 </a:t>
            </a:r>
            <a:r>
              <a:rPr lang="en-US" altLang="ko-KR" dirty="0"/>
              <a:t>UUID TYPE</a:t>
            </a:r>
            <a:r>
              <a:rPr lang="ko-KR" altLang="en-US" dirty="0"/>
              <a:t>을 제공한다</a:t>
            </a:r>
            <a:r>
              <a:rPr lang="en-US" altLang="ko-KR" dirty="0"/>
              <a:t>. </a:t>
            </a:r>
          </a:p>
          <a:p>
            <a:r>
              <a:rPr lang="ko-KR" altLang="en-US" dirty="0"/>
              <a:t>한번 쓰고 버리는 용도의 값 </a:t>
            </a:r>
            <a:r>
              <a:rPr lang="en-US" altLang="ko-KR" dirty="0"/>
              <a:t>(</a:t>
            </a:r>
            <a:r>
              <a:rPr lang="ko-KR" altLang="en-US" dirty="0"/>
              <a:t>낭비해도 남는 양</a:t>
            </a:r>
            <a:r>
              <a:rPr lang="en-US" altLang="ko-KR" dirty="0"/>
              <a:t>)</a:t>
            </a:r>
          </a:p>
          <a:p>
            <a:r>
              <a:rPr lang="en-US" altLang="ko-KR" dirty="0"/>
              <a:t>Hash</a:t>
            </a:r>
            <a:r>
              <a:rPr lang="ko-KR" altLang="en-US" dirty="0"/>
              <a:t>처럼 균등 분배도 보장되기 때문에 파티션 할 때도 유용</a:t>
            </a:r>
            <a:r>
              <a:rPr lang="en-US" altLang="ko-KR" dirty="0"/>
              <a:t>.</a:t>
            </a:r>
          </a:p>
          <a:p>
            <a:r>
              <a:rPr lang="en-US" altLang="ko-KR" dirty="0"/>
              <a:t>Auto increase </a:t>
            </a:r>
            <a:r>
              <a:rPr lang="ko-KR" altLang="en-US" dirty="0"/>
              <a:t>같은 건 </a:t>
            </a:r>
            <a:r>
              <a:rPr lang="ko-KR" altLang="en-US" dirty="0">
                <a:solidFill>
                  <a:srgbClr val="FF0000"/>
                </a:solidFill>
              </a:rPr>
              <a:t>성능에 큰 지장이 가나</a:t>
            </a:r>
            <a:r>
              <a:rPr lang="en-US" altLang="ko-KR" dirty="0"/>
              <a:t>, </a:t>
            </a:r>
            <a:r>
              <a:rPr lang="en-US" altLang="ko-KR" dirty="0" err="1"/>
              <a:t>uuid</a:t>
            </a:r>
            <a:r>
              <a:rPr lang="ko-KR" altLang="en-US" dirty="0"/>
              <a:t>는 부담 없음</a:t>
            </a:r>
            <a:r>
              <a:rPr lang="en-US" altLang="ko-KR" dirty="0"/>
              <a:t>.</a:t>
            </a:r>
            <a:endParaRPr lang="ko-KR" altLang="en-US" dirty="0"/>
          </a:p>
        </p:txBody>
      </p:sp>
    </p:spTree>
    <p:extLst>
      <p:ext uri="{BB962C8B-B14F-4D97-AF65-F5344CB8AC3E}">
        <p14:creationId xmlns:p14="http://schemas.microsoft.com/office/powerpoint/2010/main" val="281249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F69188-946C-47C5-9A70-F94568B5AB54}"/>
              </a:ext>
            </a:extLst>
          </p:cNvPr>
          <p:cNvSpPr>
            <a:spLocks noGrp="1"/>
          </p:cNvSpPr>
          <p:nvPr>
            <p:ph type="title"/>
          </p:nvPr>
        </p:nvSpPr>
        <p:spPr/>
        <p:txBody>
          <a:bodyPr/>
          <a:lstStyle/>
          <a:p>
            <a:r>
              <a:rPr lang="en-US" altLang="ko-KR" dirty="0"/>
              <a:t> </a:t>
            </a:r>
            <a:endParaRPr lang="ko-KR" altLang="en-US" dirty="0"/>
          </a:p>
        </p:txBody>
      </p:sp>
      <p:sp>
        <p:nvSpPr>
          <p:cNvPr id="3" name="내용 개체 틀 2">
            <a:extLst>
              <a:ext uri="{FF2B5EF4-FFF2-40B4-BE49-F238E27FC236}">
                <a16:creationId xmlns:a16="http://schemas.microsoft.com/office/drawing/2014/main" id="{53AC76A6-3D90-48C8-8BD1-77C9FC43B9B6}"/>
              </a:ext>
            </a:extLst>
          </p:cNvPr>
          <p:cNvSpPr>
            <a:spLocks noGrp="1"/>
          </p:cNvSpPr>
          <p:nvPr>
            <p:ph idx="1"/>
          </p:nvPr>
        </p:nvSpPr>
        <p:spPr/>
        <p:txBody>
          <a:bodyPr/>
          <a:lstStyle/>
          <a:p>
            <a:r>
              <a:rPr lang="ko-KR" altLang="en-US" dirty="0"/>
              <a:t>일단 명함에는 </a:t>
            </a:r>
            <a:r>
              <a:rPr lang="en-US" altLang="ko-KR" dirty="0">
                <a:solidFill>
                  <a:srgbClr val="FF0000"/>
                </a:solidFill>
              </a:rPr>
              <a:t>SE/DevOps***</a:t>
            </a:r>
            <a:r>
              <a:rPr lang="ko-KR" altLang="en-US" dirty="0"/>
              <a:t>라고 써 있습니다</a:t>
            </a:r>
            <a:r>
              <a:rPr lang="en-US" altLang="ko-KR" dirty="0"/>
              <a:t>.</a:t>
            </a:r>
          </a:p>
          <a:p>
            <a:pPr lvl="1"/>
            <a:r>
              <a:rPr lang="ko-KR" altLang="en-US" dirty="0"/>
              <a:t>근데 그 명함에 들어가는 모든 글씨는 제가 </a:t>
            </a:r>
            <a:r>
              <a:rPr lang="ko-KR" altLang="en-US" dirty="0" err="1"/>
              <a:t>정한거에요</a:t>
            </a:r>
            <a:r>
              <a:rPr lang="en-US" altLang="ko-KR" dirty="0"/>
              <a:t>.</a:t>
            </a:r>
          </a:p>
          <a:p>
            <a:pPr lvl="1"/>
            <a:r>
              <a:rPr lang="ko-KR" altLang="en-US" dirty="0"/>
              <a:t>얼마전에 파트장님이랑 면담 했는데</a:t>
            </a:r>
            <a:r>
              <a:rPr lang="en-US" altLang="ko-KR" dirty="0"/>
              <a:t>, “</a:t>
            </a:r>
            <a:r>
              <a:rPr lang="ko-KR" altLang="en-US" dirty="0"/>
              <a:t>우리 파트는 데이터 엔지니어다</a:t>
            </a:r>
            <a:r>
              <a:rPr lang="en-US" altLang="ko-KR" dirty="0"/>
              <a:t>”. </a:t>
            </a:r>
            <a:r>
              <a:rPr lang="ko-KR" altLang="en-US" dirty="0"/>
              <a:t>라고 하셨음</a:t>
            </a:r>
            <a:r>
              <a:rPr lang="en-US" altLang="ko-KR" dirty="0"/>
              <a:t>.</a:t>
            </a:r>
          </a:p>
          <a:p>
            <a:pPr lvl="1"/>
            <a:endParaRPr lang="en-US" altLang="ko-KR" dirty="0"/>
          </a:p>
          <a:p>
            <a:r>
              <a:rPr lang="ko-KR" altLang="en-US" dirty="0"/>
              <a:t>팀에서 </a:t>
            </a:r>
            <a:r>
              <a:rPr lang="en-US" altLang="ko-KR" dirty="0">
                <a:solidFill>
                  <a:srgbClr val="FF0000"/>
                </a:solidFill>
              </a:rPr>
              <a:t>Airflow</a:t>
            </a:r>
            <a:r>
              <a:rPr lang="ko-KR" altLang="en-US" dirty="0">
                <a:solidFill>
                  <a:srgbClr val="FF0000"/>
                </a:solidFill>
              </a:rPr>
              <a:t>라는 오픈소스</a:t>
            </a:r>
            <a:r>
              <a:rPr lang="en-US" altLang="ko-KR" dirty="0">
                <a:solidFill>
                  <a:srgbClr val="FF0000"/>
                </a:solidFill>
              </a:rPr>
              <a:t>**</a:t>
            </a:r>
            <a:r>
              <a:rPr lang="ko-KR" altLang="en-US" dirty="0"/>
              <a:t>를 운영</a:t>
            </a:r>
            <a:r>
              <a:rPr lang="en-US" altLang="ko-KR" dirty="0"/>
              <a:t>&amp;</a:t>
            </a:r>
            <a:r>
              <a:rPr lang="ko-KR" altLang="en-US" dirty="0"/>
              <a:t>개발 하고 있습니다</a:t>
            </a:r>
            <a:r>
              <a:rPr lang="en-US" altLang="ko-KR" dirty="0"/>
              <a:t>.</a:t>
            </a:r>
          </a:p>
          <a:p>
            <a:endParaRPr lang="en-US" altLang="ko-KR" dirty="0"/>
          </a:p>
          <a:p>
            <a:r>
              <a:rPr lang="ko-KR" altLang="en-US" dirty="0"/>
              <a:t>저희 팀은 추천 기사 목록을 만드는 일을 합니다</a:t>
            </a:r>
            <a:r>
              <a:rPr lang="en-US" altLang="ko-KR" dirty="0"/>
              <a:t>.</a:t>
            </a:r>
            <a:r>
              <a:rPr lang="en-US" altLang="ko-KR" dirty="0">
                <a:solidFill>
                  <a:srgbClr val="FF0000"/>
                </a:solidFill>
              </a:rPr>
              <a:t>*</a:t>
            </a:r>
            <a:endParaRPr lang="ko-KR" altLang="en-US" dirty="0">
              <a:solidFill>
                <a:srgbClr val="FF0000"/>
              </a:solidFill>
            </a:endParaRPr>
          </a:p>
        </p:txBody>
      </p:sp>
    </p:spTree>
    <p:extLst>
      <p:ext uri="{BB962C8B-B14F-4D97-AF65-F5344CB8AC3E}">
        <p14:creationId xmlns:p14="http://schemas.microsoft.com/office/powerpoint/2010/main" val="335165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435D3F3-F81B-4587-8D06-5FC5EDC72D25}"/>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95923D6E-D868-4121-A3BB-02D79A6D6A84}"/>
              </a:ext>
            </a:extLst>
          </p:cNvPr>
          <p:cNvSpPr>
            <a:spLocks noGrp="1"/>
          </p:cNvSpPr>
          <p:nvPr>
            <p:ph idx="1"/>
          </p:nvPr>
        </p:nvSpPr>
        <p:spPr/>
        <p:txBody>
          <a:bodyPr/>
          <a:lstStyle/>
          <a:p>
            <a:r>
              <a:rPr lang="en-US" altLang="ko-KR" dirty="0"/>
              <a:t>Auto increase </a:t>
            </a:r>
            <a:r>
              <a:rPr lang="ko-KR" altLang="en-US" dirty="0"/>
              <a:t>같은 건 </a:t>
            </a:r>
            <a:r>
              <a:rPr lang="ko-KR" altLang="en-US" dirty="0">
                <a:solidFill>
                  <a:srgbClr val="FF0000"/>
                </a:solidFill>
              </a:rPr>
              <a:t>성능에 큰 지장이 가나</a:t>
            </a:r>
            <a:r>
              <a:rPr lang="en-US" altLang="ko-KR" dirty="0"/>
              <a:t>, </a:t>
            </a:r>
            <a:r>
              <a:rPr lang="en-US" altLang="ko-KR" dirty="0" err="1"/>
              <a:t>uuid</a:t>
            </a:r>
            <a:r>
              <a:rPr lang="ko-KR" altLang="en-US" dirty="0"/>
              <a:t>는 부담 없음</a:t>
            </a:r>
            <a:r>
              <a:rPr lang="en-US" altLang="ko-KR" dirty="0"/>
              <a:t>.</a:t>
            </a:r>
          </a:p>
          <a:p>
            <a:endParaRPr lang="en-US" altLang="ko-KR" dirty="0"/>
          </a:p>
          <a:p>
            <a:endParaRPr lang="en-US" altLang="ko-KR" dirty="0"/>
          </a:p>
          <a:p>
            <a:r>
              <a:rPr lang="ko-KR" altLang="en-US" dirty="0"/>
              <a:t>이 한마디 하고 싶어서 이 발표를</a:t>
            </a:r>
            <a:r>
              <a:rPr lang="en-US" altLang="ko-KR" dirty="0"/>
              <a:t>……</a:t>
            </a:r>
            <a:endParaRPr lang="ko-KR" altLang="en-US" dirty="0"/>
          </a:p>
        </p:txBody>
      </p:sp>
    </p:spTree>
    <p:extLst>
      <p:ext uri="{BB962C8B-B14F-4D97-AF65-F5344CB8AC3E}">
        <p14:creationId xmlns:p14="http://schemas.microsoft.com/office/powerpoint/2010/main" val="3099620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C5204D-83F1-46C6-A034-26DCA35F7D7C}"/>
              </a:ext>
            </a:extLst>
          </p:cNvPr>
          <p:cNvSpPr>
            <a:spLocks noGrp="1"/>
          </p:cNvSpPr>
          <p:nvPr>
            <p:ph type="title"/>
          </p:nvPr>
        </p:nvSpPr>
        <p:spPr/>
        <p:txBody>
          <a:bodyPr/>
          <a:lstStyle/>
          <a:p>
            <a:r>
              <a:rPr lang="en-US" altLang="ko-KR" dirty="0"/>
              <a:t>Time</a:t>
            </a:r>
            <a:r>
              <a:rPr lang="ko-KR" altLang="en-US" dirty="0"/>
              <a:t> </a:t>
            </a:r>
            <a:r>
              <a:rPr lang="en-US" altLang="ko-KR" dirty="0"/>
              <a:t>series</a:t>
            </a:r>
            <a:endParaRPr lang="ko-KR" altLang="en-US" dirty="0"/>
          </a:p>
        </p:txBody>
      </p:sp>
      <p:sp>
        <p:nvSpPr>
          <p:cNvPr id="3" name="내용 개체 틀 2">
            <a:extLst>
              <a:ext uri="{FF2B5EF4-FFF2-40B4-BE49-F238E27FC236}">
                <a16:creationId xmlns:a16="http://schemas.microsoft.com/office/drawing/2014/main" id="{91FC2F8C-7DF3-4EEC-BCB0-AB88409DC9A7}"/>
              </a:ext>
            </a:extLst>
          </p:cNvPr>
          <p:cNvSpPr>
            <a:spLocks noGrp="1"/>
          </p:cNvSpPr>
          <p:nvPr>
            <p:ph idx="1"/>
          </p:nvPr>
        </p:nvSpPr>
        <p:spPr/>
        <p:txBody>
          <a:bodyPr/>
          <a:lstStyle/>
          <a:p>
            <a:r>
              <a:rPr lang="ko-KR" altLang="en-US" dirty="0"/>
              <a:t>시간에 종속적으로 측정된 모든 데이터들은 시계열로 볼 수 있다 </a:t>
            </a:r>
            <a:r>
              <a:rPr lang="en-US" altLang="ko-KR" dirty="0"/>
              <a:t>(</a:t>
            </a:r>
            <a:r>
              <a:rPr lang="ko-KR" altLang="en-US" dirty="0"/>
              <a:t>위키 백과</a:t>
            </a:r>
            <a:r>
              <a:rPr lang="en-US" altLang="ko-KR" dirty="0"/>
              <a:t>)</a:t>
            </a:r>
          </a:p>
          <a:p>
            <a:endParaRPr lang="en-US" altLang="ko-KR" dirty="0"/>
          </a:p>
          <a:p>
            <a:r>
              <a:rPr lang="ko-KR" altLang="en-US" dirty="0"/>
              <a:t>근데</a:t>
            </a:r>
            <a:r>
              <a:rPr lang="en-US" altLang="ko-KR" dirty="0"/>
              <a:t>, </a:t>
            </a:r>
            <a:r>
              <a:rPr lang="ko-KR" altLang="en-US" dirty="0"/>
              <a:t>데이터에 수집 시간 </a:t>
            </a:r>
            <a:r>
              <a:rPr lang="en-US" altLang="ko-KR" dirty="0"/>
              <a:t>/ </a:t>
            </a:r>
            <a:r>
              <a:rPr lang="ko-KR" altLang="en-US" dirty="0"/>
              <a:t>변경 시간 </a:t>
            </a:r>
            <a:r>
              <a:rPr lang="en-US" altLang="ko-KR" dirty="0"/>
              <a:t>/ </a:t>
            </a:r>
            <a:r>
              <a:rPr lang="ko-KR" altLang="en-US" dirty="0"/>
              <a:t>삭제 시간 등</a:t>
            </a:r>
            <a:r>
              <a:rPr lang="en-US" altLang="ko-KR" dirty="0"/>
              <a:t>, </a:t>
            </a:r>
            <a:r>
              <a:rPr lang="ko-KR" altLang="en-US" dirty="0"/>
              <a:t>시간이 적혀 있지 않으면</a:t>
            </a:r>
            <a:r>
              <a:rPr lang="en-US" altLang="ko-KR" dirty="0"/>
              <a:t>, </a:t>
            </a:r>
            <a:r>
              <a:rPr lang="ko-KR" altLang="en-US" dirty="0"/>
              <a:t>처리를 할 수가 없다</a:t>
            </a:r>
            <a:r>
              <a:rPr lang="en-US" altLang="ko-KR" dirty="0"/>
              <a:t>.</a:t>
            </a:r>
          </a:p>
          <a:p>
            <a:endParaRPr lang="en-US" altLang="ko-KR" dirty="0"/>
          </a:p>
          <a:p>
            <a:r>
              <a:rPr lang="ko-KR" altLang="en-US" dirty="0"/>
              <a:t>결국 모든 데이터는 시계열이다</a:t>
            </a:r>
            <a:r>
              <a:rPr lang="en-US" altLang="ko-KR" dirty="0"/>
              <a:t>.</a:t>
            </a:r>
            <a:endParaRPr lang="ko-KR" altLang="en-US" dirty="0"/>
          </a:p>
        </p:txBody>
      </p:sp>
    </p:spTree>
    <p:extLst>
      <p:ext uri="{BB962C8B-B14F-4D97-AF65-F5344CB8AC3E}">
        <p14:creationId xmlns:p14="http://schemas.microsoft.com/office/powerpoint/2010/main" val="1423500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A40771-3BEF-4695-91A6-2B890CDDF797}"/>
              </a:ext>
            </a:extLst>
          </p:cNvPr>
          <p:cNvSpPr>
            <a:spLocks noGrp="1"/>
          </p:cNvSpPr>
          <p:nvPr>
            <p:ph type="title"/>
          </p:nvPr>
        </p:nvSpPr>
        <p:spPr/>
        <p:txBody>
          <a:bodyPr/>
          <a:lstStyle/>
          <a:p>
            <a:endParaRPr lang="ko-KR" altLang="en-US" dirty="0"/>
          </a:p>
        </p:txBody>
      </p:sp>
      <p:sp>
        <p:nvSpPr>
          <p:cNvPr id="3" name="내용 개체 틀 2">
            <a:extLst>
              <a:ext uri="{FF2B5EF4-FFF2-40B4-BE49-F238E27FC236}">
                <a16:creationId xmlns:a16="http://schemas.microsoft.com/office/drawing/2014/main" id="{D6A6E915-95F9-47BF-87AF-C453C5FD7F91}"/>
              </a:ext>
            </a:extLst>
          </p:cNvPr>
          <p:cNvSpPr>
            <a:spLocks noGrp="1"/>
          </p:cNvSpPr>
          <p:nvPr>
            <p:ph idx="1"/>
          </p:nvPr>
        </p:nvSpPr>
        <p:spPr/>
        <p:txBody>
          <a:bodyPr/>
          <a:lstStyle/>
          <a:p>
            <a:r>
              <a:rPr lang="ko-KR" altLang="en-US" dirty="0"/>
              <a:t>별다른 이유 없으면</a:t>
            </a:r>
            <a:r>
              <a:rPr lang="en-US" altLang="ko-KR" dirty="0"/>
              <a:t>, </a:t>
            </a:r>
            <a:r>
              <a:rPr lang="ko-KR" altLang="en-US" dirty="0"/>
              <a:t>아래 </a:t>
            </a:r>
            <a:r>
              <a:rPr lang="en-US" altLang="ko-KR" dirty="0"/>
              <a:t>3</a:t>
            </a:r>
            <a:r>
              <a:rPr lang="ko-KR" altLang="en-US" dirty="0"/>
              <a:t>개 정도는 기록하자</a:t>
            </a:r>
            <a:r>
              <a:rPr lang="en-US" altLang="ko-KR" dirty="0"/>
              <a:t>.</a:t>
            </a:r>
          </a:p>
          <a:p>
            <a:pPr lvl="1"/>
            <a:r>
              <a:rPr lang="en-US" altLang="ko-KR" dirty="0" err="1"/>
              <a:t>Created_At</a:t>
            </a:r>
            <a:endParaRPr lang="en-US" altLang="ko-KR" dirty="0"/>
          </a:p>
          <a:p>
            <a:pPr lvl="1"/>
            <a:r>
              <a:rPr lang="en-US" altLang="ko-KR" dirty="0" err="1"/>
              <a:t>Updated_At</a:t>
            </a:r>
            <a:endParaRPr lang="en-US" altLang="ko-KR" dirty="0"/>
          </a:p>
          <a:p>
            <a:pPr lvl="1"/>
            <a:r>
              <a:rPr lang="en-US" altLang="ko-KR" dirty="0" err="1"/>
              <a:t>Deleted_At</a:t>
            </a:r>
            <a:endParaRPr lang="en-US" altLang="ko-KR" dirty="0"/>
          </a:p>
          <a:p>
            <a:pPr lvl="1"/>
            <a:endParaRPr lang="en-US" altLang="ko-KR" dirty="0"/>
          </a:p>
          <a:p>
            <a:r>
              <a:rPr lang="ko-KR" altLang="en-US" dirty="0"/>
              <a:t>시간은 </a:t>
            </a:r>
            <a:r>
              <a:rPr lang="en-US" altLang="ko-KR" dirty="0"/>
              <a:t>UTC(</a:t>
            </a:r>
            <a:r>
              <a:rPr lang="ko-KR" altLang="en-US" dirty="0"/>
              <a:t>또는</a:t>
            </a:r>
            <a:r>
              <a:rPr lang="en-US" altLang="ko-KR" dirty="0"/>
              <a:t> GMT)</a:t>
            </a:r>
            <a:r>
              <a:rPr lang="ko-KR" altLang="en-US" dirty="0"/>
              <a:t>로 기록하자</a:t>
            </a:r>
            <a:r>
              <a:rPr lang="en-US" altLang="ko-KR" dirty="0"/>
              <a:t>.</a:t>
            </a:r>
          </a:p>
          <a:p>
            <a:pPr lvl="1"/>
            <a:r>
              <a:rPr lang="ko-KR" altLang="en-US" dirty="0"/>
              <a:t>어플리케이션 코드에서 명시적으로</a:t>
            </a:r>
            <a:r>
              <a:rPr lang="en-US" altLang="ko-KR" dirty="0"/>
              <a:t>.</a:t>
            </a:r>
          </a:p>
          <a:p>
            <a:pPr lvl="1"/>
            <a:r>
              <a:rPr lang="ko-KR" altLang="en-US" dirty="0"/>
              <a:t>지역 시간은</a:t>
            </a:r>
            <a:r>
              <a:rPr lang="en-US" altLang="ko-KR" dirty="0"/>
              <a:t>, View</a:t>
            </a:r>
            <a:r>
              <a:rPr lang="ko-KR" altLang="en-US" dirty="0"/>
              <a:t>에서 변환해서 보여주면 된다</a:t>
            </a:r>
            <a:r>
              <a:rPr lang="en-US" altLang="ko-KR" dirty="0"/>
              <a:t>.</a:t>
            </a:r>
          </a:p>
          <a:p>
            <a:pPr lvl="1"/>
            <a:r>
              <a:rPr lang="ko-KR" altLang="en-US" dirty="0"/>
              <a:t>시간 값은 오염되면</a:t>
            </a:r>
            <a:r>
              <a:rPr lang="en-US" altLang="ko-KR" dirty="0"/>
              <a:t>… </a:t>
            </a:r>
            <a:r>
              <a:rPr lang="ko-KR" altLang="en-US" dirty="0"/>
              <a:t>망한다</a:t>
            </a:r>
            <a:r>
              <a:rPr lang="en-US" altLang="ko-KR" dirty="0"/>
              <a:t>.</a:t>
            </a:r>
          </a:p>
          <a:p>
            <a:pPr lvl="1"/>
            <a:r>
              <a:rPr lang="ko-KR" altLang="en-US" dirty="0"/>
              <a:t>글로벌</a:t>
            </a:r>
            <a:r>
              <a:rPr lang="en-US" altLang="ko-KR" dirty="0"/>
              <a:t>!...</a:t>
            </a:r>
          </a:p>
          <a:p>
            <a:pPr lvl="1"/>
            <a:endParaRPr lang="ko-KR" altLang="en-US" dirty="0"/>
          </a:p>
        </p:txBody>
      </p:sp>
    </p:spTree>
    <p:extLst>
      <p:ext uri="{BB962C8B-B14F-4D97-AF65-F5344CB8AC3E}">
        <p14:creationId xmlns:p14="http://schemas.microsoft.com/office/powerpoint/2010/main" val="1312396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15E81B-51E4-43B0-AEA8-CE8716450641}"/>
              </a:ext>
            </a:extLst>
          </p:cNvPr>
          <p:cNvSpPr>
            <a:spLocks noGrp="1"/>
          </p:cNvSpPr>
          <p:nvPr>
            <p:ph type="title"/>
          </p:nvPr>
        </p:nvSpPr>
        <p:spPr/>
        <p:txBody>
          <a:bodyPr/>
          <a:lstStyle/>
          <a:p>
            <a:r>
              <a:rPr lang="ko-KR" altLang="en-US" dirty="0"/>
              <a:t>사실은 </a:t>
            </a:r>
            <a:r>
              <a:rPr lang="ko-KR" altLang="en-US" dirty="0" err="1"/>
              <a:t>이런거</a:t>
            </a:r>
            <a:r>
              <a:rPr lang="ko-KR" altLang="en-US" dirty="0"/>
              <a:t> 하고 싶었는데</a:t>
            </a:r>
          </a:p>
        </p:txBody>
      </p:sp>
      <p:sp>
        <p:nvSpPr>
          <p:cNvPr id="3" name="텍스트 개체 틀 2">
            <a:extLst>
              <a:ext uri="{FF2B5EF4-FFF2-40B4-BE49-F238E27FC236}">
                <a16:creationId xmlns:a16="http://schemas.microsoft.com/office/drawing/2014/main" id="{8BA10991-0849-4D03-B59D-79EE097655F8}"/>
              </a:ext>
            </a:extLst>
          </p:cNvPr>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1078678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0FDCB18-C619-4E4F-B9BC-9972BE83B409}"/>
              </a:ext>
            </a:extLst>
          </p:cNvPr>
          <p:cNvPicPr>
            <a:picLocks noChangeAspect="1"/>
          </p:cNvPicPr>
          <p:nvPr/>
        </p:nvPicPr>
        <p:blipFill>
          <a:blip r:embed="rId2"/>
          <a:stretch>
            <a:fillRect/>
          </a:stretch>
        </p:blipFill>
        <p:spPr>
          <a:xfrm>
            <a:off x="117664" y="0"/>
            <a:ext cx="3332788" cy="6858000"/>
          </a:xfrm>
          <a:prstGeom prst="rect">
            <a:avLst/>
          </a:prstGeom>
        </p:spPr>
      </p:pic>
      <p:pic>
        <p:nvPicPr>
          <p:cNvPr id="4" name="그림 3">
            <a:extLst>
              <a:ext uri="{FF2B5EF4-FFF2-40B4-BE49-F238E27FC236}">
                <a16:creationId xmlns:a16="http://schemas.microsoft.com/office/drawing/2014/main" id="{74F7676D-461D-4EB6-A425-ED30BAB4D642}"/>
              </a:ext>
            </a:extLst>
          </p:cNvPr>
          <p:cNvPicPr>
            <a:picLocks noChangeAspect="1"/>
          </p:cNvPicPr>
          <p:nvPr/>
        </p:nvPicPr>
        <p:blipFill>
          <a:blip r:embed="rId3"/>
          <a:stretch>
            <a:fillRect/>
          </a:stretch>
        </p:blipFill>
        <p:spPr>
          <a:xfrm>
            <a:off x="6096000" y="2875520"/>
            <a:ext cx="6096000" cy="3897586"/>
          </a:xfrm>
          <a:prstGeom prst="rect">
            <a:avLst/>
          </a:prstGeom>
        </p:spPr>
      </p:pic>
      <p:pic>
        <p:nvPicPr>
          <p:cNvPr id="3" name="그림 2">
            <a:extLst>
              <a:ext uri="{FF2B5EF4-FFF2-40B4-BE49-F238E27FC236}">
                <a16:creationId xmlns:a16="http://schemas.microsoft.com/office/drawing/2014/main" id="{1745A429-28F2-4FD1-A505-762911C537F9}"/>
              </a:ext>
            </a:extLst>
          </p:cNvPr>
          <p:cNvPicPr>
            <a:picLocks noChangeAspect="1"/>
          </p:cNvPicPr>
          <p:nvPr/>
        </p:nvPicPr>
        <p:blipFill>
          <a:blip r:embed="rId4"/>
          <a:stretch>
            <a:fillRect/>
          </a:stretch>
        </p:blipFill>
        <p:spPr>
          <a:xfrm>
            <a:off x="3450452" y="177607"/>
            <a:ext cx="4728256" cy="3452727"/>
          </a:xfrm>
          <a:prstGeom prst="rect">
            <a:avLst/>
          </a:prstGeom>
        </p:spPr>
      </p:pic>
    </p:spTree>
    <p:extLst>
      <p:ext uri="{BB962C8B-B14F-4D97-AF65-F5344CB8AC3E}">
        <p14:creationId xmlns:p14="http://schemas.microsoft.com/office/powerpoint/2010/main" val="409268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E86159A-F83F-4C81-B45F-BF35C4CCD11D}"/>
              </a:ext>
            </a:extLst>
          </p:cNvPr>
          <p:cNvPicPr>
            <a:picLocks noChangeAspect="1"/>
          </p:cNvPicPr>
          <p:nvPr/>
        </p:nvPicPr>
        <p:blipFill>
          <a:blip r:embed="rId2"/>
          <a:stretch>
            <a:fillRect/>
          </a:stretch>
        </p:blipFill>
        <p:spPr>
          <a:xfrm>
            <a:off x="0" y="78243"/>
            <a:ext cx="10981189" cy="6779758"/>
          </a:xfrm>
          <a:prstGeom prst="rect">
            <a:avLst/>
          </a:prstGeom>
        </p:spPr>
      </p:pic>
    </p:spTree>
    <p:extLst>
      <p:ext uri="{BB962C8B-B14F-4D97-AF65-F5344CB8AC3E}">
        <p14:creationId xmlns:p14="http://schemas.microsoft.com/office/powerpoint/2010/main" val="3178499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9DD28B39-B92E-49D8-881F-4194D1C1169D}"/>
              </a:ext>
            </a:extLst>
          </p:cNvPr>
          <p:cNvSpPr>
            <a:spLocks noGrp="1"/>
          </p:cNvSpPr>
          <p:nvPr>
            <p:ph type="title"/>
          </p:nvPr>
        </p:nvSpPr>
        <p:spPr/>
        <p:txBody>
          <a:bodyPr/>
          <a:lstStyle/>
          <a:p>
            <a:r>
              <a:rPr lang="ko-KR" altLang="en-US" dirty="0"/>
              <a:t>끝</a:t>
            </a:r>
          </a:p>
        </p:txBody>
      </p:sp>
      <p:sp>
        <p:nvSpPr>
          <p:cNvPr id="5" name="텍스트 개체 틀 4">
            <a:extLst>
              <a:ext uri="{FF2B5EF4-FFF2-40B4-BE49-F238E27FC236}">
                <a16:creationId xmlns:a16="http://schemas.microsoft.com/office/drawing/2014/main" id="{5556FF46-C8CB-47A3-827E-363DCCB52648}"/>
              </a:ext>
            </a:extLst>
          </p:cNvPr>
          <p:cNvSpPr>
            <a:spLocks noGrp="1"/>
          </p:cNvSpPr>
          <p:nvPr>
            <p:ph type="body" idx="1"/>
          </p:nvPr>
        </p:nvSpPr>
        <p:spPr/>
        <p:txBody>
          <a:bodyPr/>
          <a:lstStyle/>
          <a:p>
            <a:r>
              <a:rPr lang="ko-KR" altLang="en-US" dirty="0"/>
              <a:t>질문</a:t>
            </a:r>
            <a:r>
              <a:rPr lang="en-US" altLang="ko-KR" dirty="0"/>
              <a:t>?</a:t>
            </a:r>
            <a:endParaRPr lang="ko-KR" altLang="en-US" dirty="0"/>
          </a:p>
        </p:txBody>
      </p:sp>
    </p:spTree>
    <p:extLst>
      <p:ext uri="{BB962C8B-B14F-4D97-AF65-F5344CB8AC3E}">
        <p14:creationId xmlns:p14="http://schemas.microsoft.com/office/powerpoint/2010/main" val="213462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B8A126F-FE07-461F-B73D-20DF4DDA2330}"/>
              </a:ext>
            </a:extLst>
          </p:cNvPr>
          <p:cNvSpPr>
            <a:spLocks noGrp="1"/>
          </p:cNvSpPr>
          <p:nvPr>
            <p:ph type="title"/>
          </p:nvPr>
        </p:nvSpPr>
        <p:spPr/>
        <p:txBody>
          <a:bodyPr/>
          <a:lstStyle/>
          <a:p>
            <a:r>
              <a:rPr lang="en-US" altLang="ko-KR" dirty="0"/>
              <a:t>** </a:t>
            </a:r>
            <a:r>
              <a:rPr lang="ko-KR" altLang="en-US" dirty="0"/>
              <a:t>데이터를 다루는 방법에는</a:t>
            </a:r>
            <a:r>
              <a:rPr lang="en-US" altLang="ko-KR" dirty="0"/>
              <a:t>…</a:t>
            </a:r>
            <a:endParaRPr lang="ko-KR" altLang="en-US" dirty="0"/>
          </a:p>
        </p:txBody>
      </p:sp>
      <p:sp>
        <p:nvSpPr>
          <p:cNvPr id="3" name="내용 개체 틀 2">
            <a:extLst>
              <a:ext uri="{FF2B5EF4-FFF2-40B4-BE49-F238E27FC236}">
                <a16:creationId xmlns:a16="http://schemas.microsoft.com/office/drawing/2014/main" id="{C5AAC9C3-5B11-414F-A72C-18813E8F9C01}"/>
              </a:ext>
            </a:extLst>
          </p:cNvPr>
          <p:cNvSpPr>
            <a:spLocks noGrp="1"/>
          </p:cNvSpPr>
          <p:nvPr>
            <p:ph idx="1"/>
          </p:nvPr>
        </p:nvSpPr>
        <p:spPr/>
        <p:txBody>
          <a:bodyPr/>
          <a:lstStyle/>
          <a:p>
            <a:r>
              <a:rPr lang="ko-KR" altLang="en-US" dirty="0"/>
              <a:t>서빙</a:t>
            </a:r>
            <a:endParaRPr lang="en-US" altLang="ko-KR" dirty="0"/>
          </a:p>
          <a:p>
            <a:pPr lvl="1"/>
            <a:r>
              <a:rPr lang="ko-KR" altLang="en-US" dirty="0"/>
              <a:t>요청이 오면 </a:t>
            </a:r>
            <a:r>
              <a:rPr lang="en-US" altLang="ko-KR" dirty="0"/>
              <a:t>~ </a:t>
            </a:r>
            <a:r>
              <a:rPr lang="ko-KR" altLang="en-US" dirty="0"/>
              <a:t>바로바로 꺼내 준다</a:t>
            </a:r>
            <a:r>
              <a:rPr lang="en-US" altLang="ko-KR" dirty="0"/>
              <a:t>.</a:t>
            </a:r>
          </a:p>
          <a:p>
            <a:pPr lvl="1"/>
            <a:r>
              <a:rPr lang="ko-KR" altLang="en-US" dirty="0"/>
              <a:t>예시를 들어 볼 사람</a:t>
            </a:r>
            <a:r>
              <a:rPr lang="en-US" altLang="ko-KR" dirty="0"/>
              <a:t>?</a:t>
            </a:r>
          </a:p>
          <a:p>
            <a:r>
              <a:rPr lang="ko-KR" altLang="en-US" dirty="0"/>
              <a:t>스트리밍</a:t>
            </a:r>
            <a:endParaRPr lang="en-US" altLang="ko-KR" dirty="0"/>
          </a:p>
          <a:p>
            <a:pPr lvl="1"/>
            <a:r>
              <a:rPr lang="ko-KR" altLang="en-US" dirty="0"/>
              <a:t>요청이 들어오면 </a:t>
            </a:r>
            <a:r>
              <a:rPr lang="ko-KR" altLang="en-US" dirty="0" err="1"/>
              <a:t>대기열</a:t>
            </a:r>
            <a:r>
              <a:rPr lang="en-US" altLang="ko-KR" dirty="0"/>
              <a:t>(queue)</a:t>
            </a:r>
            <a:r>
              <a:rPr lang="ko-KR" altLang="en-US" dirty="0"/>
              <a:t>에 집어넣고</a:t>
            </a:r>
            <a:r>
              <a:rPr lang="en-US" altLang="ko-KR" dirty="0"/>
              <a:t>, </a:t>
            </a:r>
            <a:r>
              <a:rPr lang="ko-KR" altLang="en-US" dirty="0"/>
              <a:t>순서대로 처리한다</a:t>
            </a:r>
            <a:r>
              <a:rPr lang="en-US" altLang="ko-KR" dirty="0"/>
              <a:t>.</a:t>
            </a:r>
          </a:p>
          <a:p>
            <a:pPr lvl="1"/>
            <a:r>
              <a:rPr lang="ko-KR" altLang="en-US" dirty="0"/>
              <a:t>예시를 들어 볼 사람</a:t>
            </a:r>
            <a:r>
              <a:rPr lang="en-US" altLang="ko-KR" dirty="0"/>
              <a:t>?</a:t>
            </a:r>
          </a:p>
          <a:p>
            <a:r>
              <a:rPr lang="ko-KR" altLang="en-US" dirty="0">
                <a:solidFill>
                  <a:srgbClr val="FF0000"/>
                </a:solidFill>
              </a:rPr>
              <a:t>배치</a:t>
            </a:r>
            <a:endParaRPr lang="en-US" altLang="ko-KR" dirty="0">
              <a:solidFill>
                <a:srgbClr val="FF0000"/>
              </a:solidFill>
            </a:endParaRPr>
          </a:p>
          <a:p>
            <a:pPr lvl="1"/>
            <a:r>
              <a:rPr lang="ko-KR" altLang="en-US" dirty="0"/>
              <a:t>매번 계산 하지 않고</a:t>
            </a:r>
            <a:r>
              <a:rPr lang="en-US" altLang="ko-KR" dirty="0"/>
              <a:t>, </a:t>
            </a:r>
            <a:r>
              <a:rPr lang="ko-KR" altLang="en-US" dirty="0"/>
              <a:t>모아서 주기적으로</a:t>
            </a:r>
            <a:r>
              <a:rPr lang="en-US" altLang="ko-KR" dirty="0"/>
              <a:t>, </a:t>
            </a:r>
            <a:r>
              <a:rPr lang="ko-KR" altLang="en-US" dirty="0"/>
              <a:t>한번에 계산 하는 방법</a:t>
            </a:r>
            <a:endParaRPr lang="en-US" altLang="ko-KR" dirty="0"/>
          </a:p>
          <a:p>
            <a:pPr lvl="1"/>
            <a:r>
              <a:rPr lang="ko-KR" altLang="en-US" dirty="0"/>
              <a:t>예시를 들어 볼 사람</a:t>
            </a:r>
            <a:r>
              <a:rPr lang="en-US" altLang="ko-KR" dirty="0"/>
              <a:t>?</a:t>
            </a:r>
            <a:endParaRPr lang="ko-KR" altLang="en-US" dirty="0"/>
          </a:p>
        </p:txBody>
      </p:sp>
    </p:spTree>
    <p:extLst>
      <p:ext uri="{BB962C8B-B14F-4D97-AF65-F5344CB8AC3E}">
        <p14:creationId xmlns:p14="http://schemas.microsoft.com/office/powerpoint/2010/main" val="355748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599FC8D-B4A4-4C51-A84E-C825CBC4EAC9}"/>
              </a:ext>
            </a:extLst>
          </p:cNvPr>
          <p:cNvSpPr>
            <a:spLocks noGrp="1"/>
          </p:cNvSpPr>
          <p:nvPr>
            <p:ph type="title"/>
          </p:nvPr>
        </p:nvSpPr>
        <p:spPr/>
        <p:txBody>
          <a:bodyPr/>
          <a:lstStyle/>
          <a:p>
            <a:r>
              <a:rPr lang="en-US" altLang="ko-KR" dirty="0"/>
              <a:t>** </a:t>
            </a:r>
            <a:r>
              <a:rPr lang="ko-KR" altLang="en-US" dirty="0"/>
              <a:t>배치를 다루는 방법</a:t>
            </a:r>
          </a:p>
        </p:txBody>
      </p:sp>
      <p:sp>
        <p:nvSpPr>
          <p:cNvPr id="3" name="내용 개체 틀 2">
            <a:extLst>
              <a:ext uri="{FF2B5EF4-FFF2-40B4-BE49-F238E27FC236}">
                <a16:creationId xmlns:a16="http://schemas.microsoft.com/office/drawing/2014/main" id="{93D7A592-5880-4137-AEDC-D835790DD058}"/>
              </a:ext>
            </a:extLst>
          </p:cNvPr>
          <p:cNvSpPr>
            <a:spLocks noGrp="1"/>
          </p:cNvSpPr>
          <p:nvPr>
            <p:ph idx="1"/>
          </p:nvPr>
        </p:nvSpPr>
        <p:spPr>
          <a:xfrm>
            <a:off x="838200" y="1825625"/>
            <a:ext cx="10515600" cy="4351338"/>
          </a:xfrm>
        </p:spPr>
        <p:txBody>
          <a:bodyPr/>
          <a:lstStyle/>
          <a:p>
            <a:r>
              <a:rPr lang="en-US" altLang="ko-KR" dirty="0"/>
              <a:t>Crontab</a:t>
            </a:r>
          </a:p>
          <a:p>
            <a:pPr lvl="1"/>
            <a:r>
              <a:rPr lang="ko-KR" altLang="en-US" dirty="0"/>
              <a:t>어지간한 리눅스에 보통 있음</a:t>
            </a:r>
            <a:r>
              <a:rPr lang="en-US" altLang="ko-KR" dirty="0"/>
              <a:t>. (</a:t>
            </a:r>
            <a:r>
              <a:rPr lang="en-US" altLang="ko-KR" dirty="0" err="1"/>
              <a:t>sudo</a:t>
            </a:r>
            <a:r>
              <a:rPr lang="en-US" altLang="ko-KR" dirty="0"/>
              <a:t> </a:t>
            </a:r>
            <a:r>
              <a:rPr lang="ko-KR" altLang="en-US" dirty="0"/>
              <a:t>필요</a:t>
            </a:r>
            <a:r>
              <a:rPr lang="en-US" altLang="ko-KR" dirty="0"/>
              <a:t>)</a:t>
            </a:r>
          </a:p>
          <a:p>
            <a:pPr lvl="1"/>
            <a:r>
              <a:rPr lang="ko-KR" altLang="en-US" dirty="0"/>
              <a:t>오른쪽 같이 활용</a:t>
            </a:r>
            <a:endParaRPr lang="en-US" altLang="ko-KR" dirty="0"/>
          </a:p>
          <a:p>
            <a:pPr lvl="1"/>
            <a:endParaRPr lang="en-US" altLang="ko-KR" dirty="0"/>
          </a:p>
          <a:p>
            <a:pPr lvl="1"/>
            <a:endParaRPr lang="en-US" altLang="ko-KR" dirty="0"/>
          </a:p>
          <a:p>
            <a:pPr lvl="1"/>
            <a:r>
              <a:rPr lang="ko-KR" altLang="en-US" dirty="0"/>
              <a:t>실패 후 재처리가 필요 하다면</a:t>
            </a:r>
            <a:r>
              <a:rPr lang="en-US" altLang="ko-KR" dirty="0"/>
              <a:t>?</a:t>
            </a:r>
          </a:p>
          <a:p>
            <a:pPr lvl="1"/>
            <a:r>
              <a:rPr lang="ko-KR" altLang="en-US" dirty="0"/>
              <a:t>배치 작업간 의존 관계가 있다면</a:t>
            </a:r>
            <a:r>
              <a:rPr lang="en-US" altLang="ko-KR" dirty="0"/>
              <a:t>?</a:t>
            </a:r>
          </a:p>
          <a:p>
            <a:pPr lvl="1"/>
            <a:r>
              <a:rPr lang="ko-KR" altLang="en-US" dirty="0"/>
              <a:t>과거 시간대의 작업이 필요하다면</a:t>
            </a:r>
            <a:r>
              <a:rPr lang="en-US" altLang="ko-KR" dirty="0"/>
              <a:t>?</a:t>
            </a:r>
          </a:p>
          <a:p>
            <a:pPr lvl="1"/>
            <a:r>
              <a:rPr lang="ko-KR" altLang="en-US" dirty="0"/>
              <a:t>만약에 </a:t>
            </a:r>
            <a:r>
              <a:rPr lang="en-US" altLang="ko-KR" dirty="0"/>
              <a:t>crontab </a:t>
            </a:r>
            <a:r>
              <a:rPr lang="ko-KR" altLang="en-US" dirty="0" err="1"/>
              <a:t>걸어논</a:t>
            </a:r>
            <a:r>
              <a:rPr lang="ko-KR" altLang="en-US" dirty="0"/>
              <a:t> 장비가 </a:t>
            </a:r>
            <a:r>
              <a:rPr lang="ko-KR" altLang="en-US" dirty="0" err="1"/>
              <a:t>고장나면</a:t>
            </a:r>
            <a:r>
              <a:rPr lang="ko-KR" altLang="en-US" dirty="0"/>
              <a:t> 어쩌지</a:t>
            </a:r>
            <a:r>
              <a:rPr lang="en-US" altLang="ko-KR" dirty="0"/>
              <a:t>?</a:t>
            </a:r>
          </a:p>
          <a:p>
            <a:endParaRPr lang="ko-KR" altLang="en-US" dirty="0"/>
          </a:p>
        </p:txBody>
      </p:sp>
      <p:sp>
        <p:nvSpPr>
          <p:cNvPr id="4" name="Rectangle 1">
            <a:extLst>
              <a:ext uri="{FF2B5EF4-FFF2-40B4-BE49-F238E27FC236}">
                <a16:creationId xmlns:a16="http://schemas.microsoft.com/office/drawing/2014/main" id="{F5C3C4DF-390D-4804-AADB-411AB33D80C8}"/>
              </a:ext>
            </a:extLst>
          </p:cNvPr>
          <p:cNvSpPr>
            <a:spLocks noChangeArrowheads="1"/>
          </p:cNvSpPr>
          <p:nvPr/>
        </p:nvSpPr>
        <p:spPr bwMode="auto">
          <a:xfrm>
            <a:off x="7843707" y="2670467"/>
            <a:ext cx="3338818" cy="449457"/>
          </a:xfrm>
          <a:prstGeom prst="rect">
            <a:avLst/>
          </a:prstGeom>
          <a:solidFill>
            <a:srgbClr val="22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9675" rIns="0" bIns="396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dirty="0">
                <a:ln>
                  <a:noFill/>
                </a:ln>
                <a:solidFill>
                  <a:srgbClr val="FFFFFF"/>
                </a:solidFill>
                <a:effectLst/>
                <a:latin typeface="Arial Unicode MS" panose="020B0604020202020204" pitchFamily="50" charset="-127"/>
                <a:ea typeface="Nanum Gothic Coding"/>
              </a:rPr>
              <a:t># 매주 금요일 오전 5시 45분에 test.sh 를 실행 </a:t>
            </a:r>
            <a:endParaRPr kumimoji="0" lang="en-US" altLang="ko-KR" sz="1200" b="0" i="0" u="none" strike="noStrike" cap="none" normalizeH="0" baseline="0" dirty="0">
              <a:ln>
                <a:noFill/>
              </a:ln>
              <a:solidFill>
                <a:srgbClr val="FFFFFF"/>
              </a:solidFill>
              <a:effectLst/>
              <a:latin typeface="Arial Unicode MS" panose="020B0604020202020204" pitchFamily="50" charset="-127"/>
              <a:ea typeface="Nanum Gothic Coding"/>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dirty="0">
                <a:ln>
                  <a:noFill/>
                </a:ln>
                <a:solidFill>
                  <a:srgbClr val="FFFFFF"/>
                </a:solidFill>
                <a:effectLst/>
                <a:latin typeface="Arial Unicode MS" panose="020B0604020202020204" pitchFamily="50" charset="-127"/>
                <a:ea typeface="Nanum Gothic Coding"/>
              </a:rPr>
              <a:t>45 5 * * 5 /home/script/test.sh</a:t>
            </a:r>
            <a:r>
              <a:rPr kumimoji="0" lang="ko-KR" altLang="ko-KR" sz="800" b="0" i="0" u="none" strike="noStrike" cap="none" normalizeH="0" baseline="0" dirty="0">
                <a:ln>
                  <a:noFill/>
                </a:ln>
                <a:solidFill>
                  <a:schemeClr val="tx1"/>
                </a:solidFill>
                <a:effectLst/>
              </a:rPr>
              <a:t> </a:t>
            </a:r>
            <a:endParaRPr kumimoji="0" lang="ko-KR" altLang="ko-K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322F40D-7939-422F-8C1C-22CEDF28425C}"/>
              </a:ext>
            </a:extLst>
          </p:cNvPr>
          <p:cNvSpPr>
            <a:spLocks noChangeArrowheads="1"/>
          </p:cNvSpPr>
          <p:nvPr/>
        </p:nvSpPr>
        <p:spPr bwMode="auto">
          <a:xfrm>
            <a:off x="7843707" y="2224022"/>
            <a:ext cx="3338818" cy="264791"/>
          </a:xfrm>
          <a:prstGeom prst="rect">
            <a:avLst/>
          </a:prstGeom>
          <a:solidFill>
            <a:srgbClr val="22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9675" rIns="0" bIns="396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1200" b="0" i="0" u="none" strike="noStrike" cap="none" normalizeH="0" baseline="0">
                <a:ln>
                  <a:noFill/>
                </a:ln>
                <a:solidFill>
                  <a:srgbClr val="FFFFFF"/>
                </a:solidFill>
                <a:effectLst/>
                <a:latin typeface="Arial Unicode MS" panose="020B0604020202020204" pitchFamily="50" charset="-127"/>
                <a:ea typeface="Nanum Gothic Coding"/>
              </a:rPr>
              <a:t>$ crontab -e</a:t>
            </a:r>
            <a:r>
              <a:rPr kumimoji="0" lang="ko-KR" altLang="ko-KR" sz="800" b="0" i="0" u="none" strike="noStrike" cap="none" normalizeH="0" baseline="0">
                <a:ln>
                  <a:noFill/>
                </a:ln>
                <a:solidFill>
                  <a:schemeClr val="tx1"/>
                </a:solidFill>
                <a:effectLst/>
              </a:rPr>
              <a:t> </a:t>
            </a:r>
            <a:endParaRPr kumimoji="0" lang="ko-KR" altLang="ko-K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85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44B3BB-ED63-4DAE-AF51-0C16B4AEFFC0}"/>
              </a:ext>
            </a:extLst>
          </p:cNvPr>
          <p:cNvSpPr>
            <a:spLocks noGrp="1"/>
          </p:cNvSpPr>
          <p:nvPr>
            <p:ph type="title"/>
          </p:nvPr>
        </p:nvSpPr>
        <p:spPr/>
        <p:txBody>
          <a:bodyPr/>
          <a:lstStyle/>
          <a:p>
            <a:r>
              <a:rPr lang="en-US" altLang="ko-KR" dirty="0"/>
              <a:t>** apache-airflow</a:t>
            </a:r>
            <a:endParaRPr lang="ko-KR" altLang="en-US" dirty="0"/>
          </a:p>
        </p:txBody>
      </p:sp>
      <p:pic>
        <p:nvPicPr>
          <p:cNvPr id="2050" name="Picture 2" descr="_images/airflow.gif">
            <a:extLst>
              <a:ext uri="{FF2B5EF4-FFF2-40B4-BE49-F238E27FC236}">
                <a16:creationId xmlns:a16="http://schemas.microsoft.com/office/drawing/2014/main" id="{24CB084E-DE56-4B38-B3E2-B68EC1DB2A45}"/>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59046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083DAC-CB86-48CE-95DD-CB08FDA73B61}"/>
              </a:ext>
            </a:extLst>
          </p:cNvPr>
          <p:cNvSpPr txBox="1"/>
          <p:nvPr/>
        </p:nvSpPr>
        <p:spPr>
          <a:xfrm>
            <a:off x="7625593" y="1690688"/>
            <a:ext cx="3728207" cy="3970318"/>
          </a:xfrm>
          <a:prstGeom prst="rect">
            <a:avLst/>
          </a:prstGeom>
          <a:noFill/>
        </p:spPr>
        <p:txBody>
          <a:bodyPr wrap="square" rtlCol="0">
            <a:spAutoFit/>
          </a:bodyPr>
          <a:lstStyle/>
          <a:p>
            <a:r>
              <a:rPr lang="ko-KR" altLang="en-US" dirty="0"/>
              <a:t>작업간 의존 관계 정할 수 있고</a:t>
            </a:r>
            <a:r>
              <a:rPr lang="en-US" altLang="ko-KR" dirty="0"/>
              <a:t>,</a:t>
            </a:r>
          </a:p>
          <a:p>
            <a:r>
              <a:rPr lang="ko-KR" altLang="en-US" dirty="0" err="1"/>
              <a:t>실패시</a:t>
            </a:r>
            <a:r>
              <a:rPr lang="ko-KR" altLang="en-US" dirty="0"/>
              <a:t> 자동으로 재시도 시킬 수도 있고</a:t>
            </a:r>
            <a:r>
              <a:rPr lang="en-US" altLang="ko-KR" dirty="0"/>
              <a:t>, </a:t>
            </a:r>
            <a:r>
              <a:rPr lang="ko-KR" altLang="en-US" dirty="0"/>
              <a:t>실패 하면 별도의 처리를 시킬 수도 있다</a:t>
            </a:r>
            <a:r>
              <a:rPr lang="en-US" altLang="ko-KR" dirty="0"/>
              <a:t>.</a:t>
            </a:r>
          </a:p>
          <a:p>
            <a:endParaRPr lang="en-US" altLang="ko-KR" dirty="0"/>
          </a:p>
          <a:p>
            <a:r>
              <a:rPr lang="ko-KR" altLang="en-US" dirty="0"/>
              <a:t>그 외에도 분석 기능이 많이 달려 있어서 병목 구간 찾기에도 좋음</a:t>
            </a:r>
            <a:r>
              <a:rPr lang="en-US" altLang="ko-KR" dirty="0"/>
              <a:t>.</a:t>
            </a:r>
          </a:p>
          <a:p>
            <a:endParaRPr lang="en-US" altLang="ko-KR" dirty="0"/>
          </a:p>
          <a:p>
            <a:r>
              <a:rPr lang="ko-KR" altLang="en-US" dirty="0"/>
              <a:t>모든 </a:t>
            </a:r>
            <a:r>
              <a:rPr lang="en-US" altLang="ko-KR" dirty="0"/>
              <a:t>state</a:t>
            </a:r>
            <a:r>
              <a:rPr lang="ko-KR" altLang="en-US" dirty="0"/>
              <a:t>는 </a:t>
            </a:r>
            <a:r>
              <a:rPr lang="en-US" altLang="ko-KR" dirty="0"/>
              <a:t>DB</a:t>
            </a:r>
            <a:r>
              <a:rPr lang="ko-KR" altLang="en-US" dirty="0"/>
              <a:t>에 저장하고</a:t>
            </a:r>
            <a:r>
              <a:rPr lang="en-US" altLang="ko-KR" dirty="0"/>
              <a:t>, </a:t>
            </a:r>
            <a:r>
              <a:rPr lang="ko-KR" altLang="en-US" dirty="0"/>
              <a:t>분산 환경</a:t>
            </a:r>
            <a:r>
              <a:rPr lang="en-US" altLang="ko-KR" dirty="0"/>
              <a:t>”</a:t>
            </a:r>
            <a:r>
              <a:rPr lang="ko-KR" altLang="en-US" dirty="0"/>
              <a:t>에서 일 하기 때문에</a:t>
            </a:r>
            <a:r>
              <a:rPr lang="en-US" altLang="ko-KR" dirty="0"/>
              <a:t>, </a:t>
            </a:r>
            <a:r>
              <a:rPr lang="ko-KR" altLang="en-US" dirty="0"/>
              <a:t>장비 장애에 단일 장비 </a:t>
            </a:r>
            <a:r>
              <a:rPr lang="en-US" altLang="ko-KR" dirty="0"/>
              <a:t>crontab</a:t>
            </a:r>
            <a:r>
              <a:rPr lang="ko-KR" altLang="en-US" dirty="0"/>
              <a:t>보단 나음</a:t>
            </a:r>
            <a:r>
              <a:rPr lang="en-US" altLang="ko-KR" dirty="0"/>
              <a:t>.</a:t>
            </a:r>
          </a:p>
          <a:p>
            <a:endParaRPr lang="en-US" altLang="ko-KR" dirty="0"/>
          </a:p>
          <a:p>
            <a:r>
              <a:rPr lang="ko-KR" altLang="en-US" dirty="0"/>
              <a:t>본래 </a:t>
            </a:r>
            <a:r>
              <a:rPr lang="en-US" altLang="ko-KR" dirty="0"/>
              <a:t>Celery </a:t>
            </a:r>
            <a:r>
              <a:rPr lang="ko-KR" altLang="en-US" dirty="0"/>
              <a:t>라 불리는 클러스터에 물려서 쓰는 물건</a:t>
            </a:r>
            <a:r>
              <a:rPr lang="en-US" altLang="ko-KR" dirty="0"/>
              <a:t>.”</a:t>
            </a:r>
            <a:endParaRPr lang="ko-KR" altLang="en-US" dirty="0"/>
          </a:p>
        </p:txBody>
      </p:sp>
    </p:spTree>
    <p:extLst>
      <p:ext uri="{BB962C8B-B14F-4D97-AF65-F5344CB8AC3E}">
        <p14:creationId xmlns:p14="http://schemas.microsoft.com/office/powerpoint/2010/main" val="423315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6CFACC-DFED-4EA4-9030-1867FBE32F63}"/>
              </a:ext>
            </a:extLst>
          </p:cNvPr>
          <p:cNvSpPr>
            <a:spLocks noGrp="1"/>
          </p:cNvSpPr>
          <p:nvPr>
            <p:ph type="title"/>
          </p:nvPr>
        </p:nvSpPr>
        <p:spPr/>
        <p:txBody>
          <a:bodyPr/>
          <a:lstStyle/>
          <a:p>
            <a:r>
              <a:rPr lang="en-US" altLang="ko-KR" dirty="0"/>
              <a:t>***</a:t>
            </a:r>
            <a:r>
              <a:rPr lang="ko-KR" altLang="en-US" dirty="0"/>
              <a:t> 여러분이 </a:t>
            </a:r>
            <a:r>
              <a:rPr lang="ko-KR" altLang="en-US" dirty="0" err="1"/>
              <a:t>졸업후</a:t>
            </a:r>
            <a:r>
              <a:rPr lang="ko-KR" altLang="en-US" dirty="0"/>
              <a:t> 취업을 한다면</a:t>
            </a:r>
            <a:r>
              <a:rPr lang="en-US" altLang="ko-KR" dirty="0"/>
              <a:t>…</a:t>
            </a:r>
            <a:endParaRPr lang="ko-KR" altLang="en-US" dirty="0"/>
          </a:p>
        </p:txBody>
      </p:sp>
      <p:sp>
        <p:nvSpPr>
          <p:cNvPr id="3" name="내용 개체 틀 2">
            <a:extLst>
              <a:ext uri="{FF2B5EF4-FFF2-40B4-BE49-F238E27FC236}">
                <a16:creationId xmlns:a16="http://schemas.microsoft.com/office/drawing/2014/main" id="{03774EBB-693A-4E14-94AA-8FF9BE629240}"/>
              </a:ext>
            </a:extLst>
          </p:cNvPr>
          <p:cNvSpPr>
            <a:spLocks noGrp="1"/>
          </p:cNvSpPr>
          <p:nvPr>
            <p:ph idx="1"/>
          </p:nvPr>
        </p:nvSpPr>
        <p:spPr/>
        <p:txBody>
          <a:bodyPr/>
          <a:lstStyle/>
          <a:p>
            <a:r>
              <a:rPr lang="ko-KR" altLang="en-US" dirty="0"/>
              <a:t>웹 </a:t>
            </a:r>
            <a:r>
              <a:rPr lang="en-US" altLang="ko-KR" dirty="0"/>
              <a:t>&amp; </a:t>
            </a:r>
            <a:r>
              <a:rPr lang="ko-KR" altLang="en-US" dirty="0"/>
              <a:t>모바일</a:t>
            </a:r>
            <a:endParaRPr lang="en-US" altLang="ko-KR" dirty="0"/>
          </a:p>
          <a:p>
            <a:r>
              <a:rPr lang="ko-KR" altLang="en-US" dirty="0"/>
              <a:t>게임</a:t>
            </a:r>
            <a:r>
              <a:rPr lang="en-US" altLang="ko-KR" dirty="0"/>
              <a:t>”</a:t>
            </a:r>
          </a:p>
          <a:p>
            <a:r>
              <a:rPr lang="ko-KR" altLang="en-US" dirty="0"/>
              <a:t>임베디드</a:t>
            </a:r>
            <a:r>
              <a:rPr lang="en-US" altLang="ko-KR" dirty="0"/>
              <a:t>, </a:t>
            </a:r>
            <a:r>
              <a:rPr lang="ko-KR" altLang="en-US" dirty="0"/>
              <a:t>응용프로그램 개발</a:t>
            </a:r>
            <a:r>
              <a:rPr lang="en-US" altLang="ko-KR" dirty="0"/>
              <a:t>”</a:t>
            </a:r>
          </a:p>
          <a:p>
            <a:r>
              <a:rPr lang="ko-KR" altLang="en-US" dirty="0"/>
              <a:t>클라우드</a:t>
            </a:r>
            <a:r>
              <a:rPr lang="en-US" altLang="ko-KR" dirty="0"/>
              <a:t>”</a:t>
            </a:r>
          </a:p>
          <a:p>
            <a:r>
              <a:rPr lang="ko-KR" altLang="en-US" dirty="0"/>
              <a:t>빅데이터</a:t>
            </a:r>
            <a:r>
              <a:rPr lang="en-US" altLang="ko-KR" dirty="0"/>
              <a:t>, </a:t>
            </a:r>
            <a:r>
              <a:rPr lang="ko-KR" altLang="en-US" dirty="0" err="1"/>
              <a:t>딥러닝</a:t>
            </a:r>
            <a:r>
              <a:rPr lang="en-US" altLang="ko-KR" dirty="0"/>
              <a:t>, </a:t>
            </a:r>
            <a:r>
              <a:rPr lang="ko-KR" altLang="en-US" dirty="0" err="1"/>
              <a:t>머신러닝</a:t>
            </a:r>
            <a:r>
              <a:rPr lang="en-US" altLang="ko-KR" dirty="0"/>
              <a:t>, </a:t>
            </a:r>
            <a:r>
              <a:rPr lang="ko-KR" altLang="en-US" dirty="0"/>
              <a:t>인공지능</a:t>
            </a:r>
            <a:r>
              <a:rPr lang="en-US" altLang="ko-KR" dirty="0"/>
              <a:t>, </a:t>
            </a:r>
            <a:r>
              <a:rPr lang="ko-KR" altLang="en-US" dirty="0"/>
              <a:t>기타 등등 </a:t>
            </a:r>
            <a:r>
              <a:rPr lang="en-US" altLang="ko-KR" dirty="0"/>
              <a:t>… &lt;- </a:t>
            </a:r>
          </a:p>
          <a:p>
            <a:endParaRPr lang="en-US" altLang="ko-KR" dirty="0"/>
          </a:p>
          <a:p>
            <a:r>
              <a:rPr lang="en-US" altLang="ko-KR" dirty="0"/>
              <a:t>IT </a:t>
            </a:r>
            <a:r>
              <a:rPr lang="ko-KR" altLang="en-US" dirty="0"/>
              <a:t>산업의 역사는 짧기 때문에 </a:t>
            </a:r>
            <a:r>
              <a:rPr lang="en-US" altLang="ko-KR" dirty="0"/>
              <a:t>(</a:t>
            </a:r>
            <a:r>
              <a:rPr lang="ko-KR" altLang="en-US" dirty="0"/>
              <a:t>아직 </a:t>
            </a:r>
            <a:r>
              <a:rPr lang="en-US" altLang="ko-KR" dirty="0"/>
              <a:t>100</a:t>
            </a:r>
            <a:r>
              <a:rPr lang="ko-KR" altLang="en-US" dirty="0"/>
              <a:t>년이 안됨</a:t>
            </a:r>
            <a:r>
              <a:rPr lang="en-US" altLang="ko-KR" dirty="0"/>
              <a:t>) </a:t>
            </a:r>
            <a:r>
              <a:rPr lang="ko-KR" altLang="en-US" dirty="0"/>
              <a:t>이 분류는 딱 맞아 </a:t>
            </a:r>
            <a:r>
              <a:rPr lang="ko-KR" altLang="en-US" dirty="0" err="1"/>
              <a:t>떨어지진</a:t>
            </a:r>
            <a:r>
              <a:rPr lang="ko-KR" altLang="en-US" dirty="0"/>
              <a:t> 않습니다</a:t>
            </a:r>
            <a:r>
              <a:rPr lang="en-US" altLang="ko-KR" dirty="0"/>
              <a:t>”</a:t>
            </a:r>
            <a:endParaRPr lang="ko-KR" altLang="en-US" dirty="0"/>
          </a:p>
        </p:txBody>
      </p:sp>
      <p:pic>
        <p:nvPicPr>
          <p:cNvPr id="3076" name="Picture 4" descr="Web Developer Roadmap">
            <a:extLst>
              <a:ext uri="{FF2B5EF4-FFF2-40B4-BE49-F238E27FC236}">
                <a16:creationId xmlns:a16="http://schemas.microsoft.com/office/drawing/2014/main" id="{58BCCB59-CA09-4FF8-B26E-7F9EFCB87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996" y="1428134"/>
            <a:ext cx="7781731" cy="132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0476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2171</Words>
  <Application>Microsoft Office PowerPoint</Application>
  <PresentationFormat>와이드스크린</PresentationFormat>
  <Paragraphs>330</Paragraphs>
  <Slides>56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56</vt:i4>
      </vt:variant>
    </vt:vector>
  </HeadingPairs>
  <TitlesOfParts>
    <vt:vector size="61" baseType="lpstr">
      <vt:lpstr>Arial Unicode MS</vt:lpstr>
      <vt:lpstr>Nanum Gothic Coding</vt:lpstr>
      <vt:lpstr>맑은 고딕</vt:lpstr>
      <vt:lpstr>Arial</vt:lpstr>
      <vt:lpstr>Office 테마</vt:lpstr>
      <vt:lpstr>데이터 정제, ETL, uuid와 time series</vt:lpstr>
      <vt:lpstr>ReadMe.md</vt:lpstr>
      <vt:lpstr>ReadMe.md</vt:lpstr>
      <vt:lpstr>발표자는 뭐하는 사람인가요?</vt:lpstr>
      <vt:lpstr> </vt:lpstr>
      <vt:lpstr>** 데이터를 다루는 방법에는…</vt:lpstr>
      <vt:lpstr>** 배치를 다루는 방법</vt:lpstr>
      <vt:lpstr>** apache-airflow</vt:lpstr>
      <vt:lpstr>*** 여러분이 졸업후 취업을 한다면…</vt:lpstr>
      <vt:lpstr>*** 웹 또는 모바일</vt:lpstr>
      <vt:lpstr>*** 빅데이터, 딥러닝, 머신러닝, 인공지능, 하여간 이름 많은 그 분야</vt:lpstr>
      <vt:lpstr>*** Data Engineer</vt:lpstr>
      <vt:lpstr>잠깐 쉬죠.</vt:lpstr>
      <vt:lpstr>학교_바깥_세상의_DB.alaboja</vt:lpstr>
      <vt:lpstr> </vt:lpstr>
      <vt:lpstr>학교에서는 주로 이런 것을 배우죠.</vt:lpstr>
      <vt:lpstr>학교에서 배우지 않는 것</vt:lpstr>
      <vt:lpstr>* 운영에 대해서</vt:lpstr>
      <vt:lpstr>* 1대로는 역부족이야... 그럼?? </vt:lpstr>
      <vt:lpstr>* 동기 방식, 비동기 방식</vt:lpstr>
      <vt:lpstr>*만약에, 만약에, 셋 중 하나가 죽으면?</vt:lpstr>
      <vt:lpstr>* 내가 쓴 글의 일관성</vt:lpstr>
      <vt:lpstr>* 단조 읽기</vt:lpstr>
      <vt:lpstr>* 한 대로 읽기 작업이 감당이 안 됨!!!</vt:lpstr>
      <vt:lpstr>* 읽기 일관성</vt:lpstr>
      <vt:lpstr>* 한 대로 쓰기 작업이 감당이 안 됨!!!</vt:lpstr>
      <vt:lpstr>데이터 센터가 다를 때</vt:lpstr>
      <vt:lpstr>쓰기 충돌.</vt:lpstr>
      <vt:lpstr>마스터 끼리는 어떻게 복제를 하지?</vt:lpstr>
      <vt:lpstr>복제 순서가 꼬임. (단조 쓰기?)</vt:lpstr>
      <vt:lpstr>아예 마스터가 없는 방법</vt:lpstr>
      <vt:lpstr>마스터 리스 방식에서는 정족수가 중요</vt:lpstr>
      <vt:lpstr>마스터리스 방식은 쓰기 순서가….</vt:lpstr>
      <vt:lpstr>이전 발생 관계 파악하기</vt:lpstr>
      <vt:lpstr>NoSQL 얘기를 안 했네요!</vt:lpstr>
      <vt:lpstr>잠깐 쉬죠.</vt:lpstr>
      <vt:lpstr>ETL, ELT 는 뭐신지?</vt:lpstr>
      <vt:lpstr>무엇의 약어인지부터 알아볼까요?</vt:lpstr>
      <vt:lpstr>무슨 데이터를 정제하나요?</vt:lpstr>
      <vt:lpstr>그걸 무엇으로 만들죠?</vt:lpstr>
      <vt:lpstr>ETL과 ELT는 뭐가 다르죠?</vt:lpstr>
      <vt:lpstr>하둡 MR</vt:lpstr>
      <vt:lpstr>Airflow</vt:lpstr>
      <vt:lpstr>Transform 작업의 장애 예시 </vt:lpstr>
      <vt:lpstr>해볼만한 대처법</vt:lpstr>
      <vt:lpstr>잠깐 쉬죠.</vt:lpstr>
      <vt:lpstr>Uuid는 뭐시고, 왜 좋은지.</vt:lpstr>
      <vt:lpstr>UUID(범용 고유 식별자) 정의</vt:lpstr>
      <vt:lpstr>UUID 어디에 쓰면 좋을까?</vt:lpstr>
      <vt:lpstr>PowerPoint 프레젠테이션</vt:lpstr>
      <vt:lpstr>Time series</vt:lpstr>
      <vt:lpstr>PowerPoint 프레젠테이션</vt:lpstr>
      <vt:lpstr>사실은 이런거 하고 싶었는데</vt:lpstr>
      <vt:lpstr>PowerPoint 프레젠테이션</vt:lpstr>
      <vt:lpstr>PowerPoint 프레젠테이션</vt:lpstr>
      <vt:lpstr>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데이터 정제, ETL, uuid와 time series</dc:title>
  <dc:creator>Ko Han-Jong</dc:creator>
  <cp:lastModifiedBy>Ko Han-Jong</cp:lastModifiedBy>
  <cp:revision>11</cp:revision>
  <dcterms:created xsi:type="dcterms:W3CDTF">2018-06-24T11:18:37Z</dcterms:created>
  <dcterms:modified xsi:type="dcterms:W3CDTF">2018-06-27T16:31:10Z</dcterms:modified>
</cp:coreProperties>
</file>